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58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8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0189" y="289046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52507" cy="127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11336" cy="40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41925" y="298978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226619" y="2342149"/>
            <a:ext cx="166787" cy="64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236001"/>
            <a:ext cx="283789" cy="106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start(socketToClient,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07223" y="2498336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541124" y="291786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21447"/>
            <a:ext cx="368395" cy="53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040974"/>
            <a:ext cx="202296" cy="11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3136686"/>
            <a:ext cx="895562" cy="6561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650715" y="41576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463155" cy="128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4348"/>
            <a:ext cx="2492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5382" y="380911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  <a:endCxn id="25" idx="2"/>
          </p:cNvCxnSpPr>
          <p:nvPr/>
        </p:nvCxnSpPr>
        <p:spPr>
          <a:xfrm flipV="1">
            <a:off x="4256125" y="4055331"/>
            <a:ext cx="963951" cy="1413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220076" y="2306194"/>
            <a:ext cx="440294" cy="1502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" idx="2"/>
          </p:cNvCxnSpPr>
          <p:nvPr/>
        </p:nvCxnSpPr>
        <p:spPr>
          <a:xfrm flipV="1">
            <a:off x="938487" y="3054095"/>
            <a:ext cx="456407" cy="183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505418" cy="2148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320267" y="5118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36379" y="518160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qus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&amp;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38603" y="321647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95344" y="258909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504769" y="2712202"/>
            <a:ext cx="2190575" cy="12200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2835312"/>
            <a:ext cx="260839" cy="236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324216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name,host,port,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>
            <a:off x="1795003" y="2712202"/>
            <a:ext cx="5900341" cy="2187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5081" y="43870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799968" cy="2147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187176" cy="14823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643956" y="2339084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6999" y="2250565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>
            <a:off x="714658" y="1661099"/>
            <a:ext cx="168563" cy="5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0"/>
            <a:endCxn id="167" idx="2"/>
          </p:cNvCxnSpPr>
          <p:nvPr/>
        </p:nvCxnSpPr>
        <p:spPr>
          <a:xfrm flipH="1" flipV="1">
            <a:off x="883221" y="2496786"/>
            <a:ext cx="511673" cy="311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71855" cy="5098473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25139" y="139849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1129442" y="2373676"/>
            <a:ext cx="6565902" cy="3385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36945" y="174920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2272" y="19182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7680" y="175532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417166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7371" y="230513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5135" y="260722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3368" y="136392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8461" y="2548880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372459" y="2122324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8946" y="19992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37302" y="32834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06123" y="3292046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372459" y="2795101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775400" y="2795101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48605" y="291190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86604" y="286909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8079" y="3236823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6562" y="4288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4552088" y="3995222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5950" y="3872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2100" y="506391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38625" y="5041654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quList</a:t>
            </a: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4120682" y="4534436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4552088" y="4534436"/>
            <a:ext cx="509703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38624" y="467178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1689" y="470089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3669" y="1704020"/>
            <a:ext cx="65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2459" y="2827331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934097" y="2416361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19380" y="2503695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msgHandler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7534" y="3617171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924588" y="3073552"/>
            <a:ext cx="9509" cy="543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61840" y="316809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10671</TotalTime>
  <Words>395</Words>
  <Application>Microsoft Office PowerPoint</Application>
  <PresentationFormat>On-screen Show (4:3)</PresentationFormat>
  <Paragraphs>298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37</cp:revision>
  <dcterms:created xsi:type="dcterms:W3CDTF">2012-12-23T20:38:39Z</dcterms:created>
  <dcterms:modified xsi:type="dcterms:W3CDTF">2013-04-03T01:44:44Z</dcterms:modified>
</cp:coreProperties>
</file>