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3" autoAdjust="0"/>
    <p:restoredTop sz="94660"/>
  </p:normalViewPr>
  <p:slideViewPr>
    <p:cSldViewPr snapToGrid="0">
      <p:cViewPr>
        <p:scale>
          <a:sx n="110" d="100"/>
          <a:sy n="110" d="100"/>
        </p:scale>
        <p:origin x="-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44433"/>
            <a:ext cx="8282580" cy="64008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225288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99</a:t>
            </a:r>
            <a:endParaRPr lang="en-US" sz="100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103</a:t>
            </a:r>
            <a:endParaRPr lang="en-US" sz="100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104</a:t>
            </a:r>
            <a:endParaRPr lang="en-US" sz="1000"/>
          </a:p>
        </p:txBody>
      </p:sp>
      <p:sp>
        <p:nvSpPr>
          <p:cNvPr id="241" name="TextBox 240"/>
          <p:cNvSpPr txBox="1"/>
          <p:nvPr/>
        </p:nvSpPr>
        <p:spPr>
          <a:xfrm>
            <a:off x="895688" y="3869469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105</a:t>
            </a:r>
            <a:endParaRPr lang="en-US" sz="100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</a:t>
            </a:r>
            <a:endParaRPr lang="en-US" sz="100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467667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107</a:t>
            </a:r>
            <a:endParaRPr lang="en-US" sz="1000"/>
          </a:p>
        </p:txBody>
      </p:sp>
      <p:sp>
        <p:nvSpPr>
          <p:cNvPr id="244" name="TextBox 243"/>
          <p:cNvSpPr txBox="1"/>
          <p:nvPr/>
        </p:nvSpPr>
        <p:spPr>
          <a:xfrm>
            <a:off x="285047" y="4786187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117</a:t>
            </a:r>
            <a:endParaRPr lang="en-US" sz="100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118</a:t>
            </a:r>
            <a:endParaRPr lang="en-US" sz="100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45574" y="107771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5656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834115" y="77057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1844024" y="4881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81</a:t>
            </a:r>
            <a:endParaRPr lang="en-US" sz="100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722870" y="152549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42</a:t>
            </a:r>
            <a:endParaRPr lang="en-US" sz="1000"/>
          </a:p>
        </p:txBody>
      </p:sp>
      <p:sp>
        <p:nvSpPr>
          <p:cNvPr id="266" name="TextBox 265"/>
          <p:cNvSpPr txBox="1"/>
          <p:nvPr/>
        </p:nvSpPr>
        <p:spPr>
          <a:xfrm>
            <a:off x="7308984" y="58323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54</a:t>
            </a:r>
            <a:endParaRPr lang="en-US" sz="100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5890538" y="62298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49</a:t>
            </a:r>
            <a:endParaRPr lang="en-US" sz="100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5781" y="292045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15802" y="185515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305401" y="144033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56</a:t>
            </a:r>
            <a:endParaRPr lang="en-US" sz="1000"/>
          </a:p>
        </p:txBody>
      </p:sp>
      <p:sp>
        <p:nvSpPr>
          <p:cNvPr id="280" name="TextBox 279"/>
          <p:cNvSpPr txBox="1"/>
          <p:nvPr/>
        </p:nvSpPr>
        <p:spPr>
          <a:xfrm>
            <a:off x="7684411" y="2352381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238</a:t>
            </a:r>
            <a:endParaRPr lang="en-US" sz="1000"/>
          </a:p>
        </p:txBody>
      </p:sp>
      <p:sp>
        <p:nvSpPr>
          <p:cNvPr id="281" name="TextBox 280"/>
          <p:cNvSpPr txBox="1"/>
          <p:nvPr/>
        </p:nvSpPr>
        <p:spPr>
          <a:xfrm>
            <a:off x="7992088" y="349243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382180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484978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499098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45</a:t>
            </a:r>
            <a:endParaRPr lang="en-US" sz="1000"/>
          </a:p>
        </p:txBody>
      </p:sp>
      <p:sp>
        <p:nvSpPr>
          <p:cNvPr id="286" name="TextBox 285"/>
          <p:cNvSpPr txBox="1"/>
          <p:nvPr/>
        </p:nvSpPr>
        <p:spPr>
          <a:xfrm>
            <a:off x="8071755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44</a:t>
            </a:r>
            <a:endParaRPr lang="en-US" sz="100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75</a:t>
            </a:r>
            <a:endParaRPr lang="en-US" sz="1000"/>
          </a:p>
        </p:txBody>
      </p:sp>
      <p:sp>
        <p:nvSpPr>
          <p:cNvPr id="290" name="TextBox 289"/>
          <p:cNvSpPr txBox="1"/>
          <p:nvPr/>
        </p:nvSpPr>
        <p:spPr>
          <a:xfrm>
            <a:off x="4080183" y="145401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70</a:t>
            </a:r>
            <a:endParaRPr lang="en-US" sz="1000"/>
          </a:p>
        </p:txBody>
      </p:sp>
      <p:sp>
        <p:nvSpPr>
          <p:cNvPr id="291" name="TextBox 290"/>
          <p:cNvSpPr txBox="1"/>
          <p:nvPr/>
        </p:nvSpPr>
        <p:spPr>
          <a:xfrm>
            <a:off x="3431093" y="140462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7329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71</a:t>
            </a:r>
            <a:endParaRPr lang="en-US" sz="100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80</a:t>
            </a:r>
            <a:endParaRPr lang="en-US" sz="100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0643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08975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</a:t>
            </a:r>
            <a:endParaRPr lang="en-US" sz="1000"/>
          </a:p>
        </p:txBody>
      </p:sp>
      <p:sp>
        <p:nvSpPr>
          <p:cNvPr id="315" name="TextBox 314"/>
          <p:cNvSpPr txBox="1"/>
          <p:nvPr/>
        </p:nvSpPr>
        <p:spPr>
          <a:xfrm>
            <a:off x="508975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08975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089752" y="4050104"/>
            <a:ext cx="15805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63514" y="517270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19</a:t>
            </a:r>
            <a:endParaRPr lang="en-US" sz="1000"/>
          </a:p>
        </p:txBody>
      </p:sp>
      <p:sp>
        <p:nvSpPr>
          <p:cNvPr id="323" name="TextBox 322"/>
          <p:cNvSpPr txBox="1"/>
          <p:nvPr/>
        </p:nvSpPr>
        <p:spPr>
          <a:xfrm>
            <a:off x="7959123" y="466271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31</a:t>
            </a:r>
            <a:endParaRPr lang="en-US" sz="100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73963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30</a:t>
            </a:r>
            <a:endParaRPr lang="en-US" sz="100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4516810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29</a:t>
            </a:r>
            <a:endParaRPr lang="en-US" sz="100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49762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28</a:t>
            </a:r>
            <a:endParaRPr lang="en-US" sz="1000"/>
          </a:p>
        </p:txBody>
      </p:sp>
      <p:sp>
        <p:nvSpPr>
          <p:cNvPr id="327" name="TextBox 326"/>
          <p:cNvSpPr txBox="1"/>
          <p:nvPr/>
        </p:nvSpPr>
        <p:spPr>
          <a:xfrm>
            <a:off x="7301904" y="3494314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208287" y="2668300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6988517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36</a:t>
            </a:r>
            <a:endParaRPr 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Sensor Numbers</a:t>
            </a:r>
            <a:endParaRPr lang="en-US" b="1"/>
          </a:p>
        </p:txBody>
      </p:sp>
      <p:sp>
        <p:nvSpPr>
          <p:cNvPr id="102" name="TextBox 101"/>
          <p:cNvSpPr txBox="1"/>
          <p:nvPr/>
        </p:nvSpPr>
        <p:spPr>
          <a:xfrm>
            <a:off x="8508534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285047" y="5027487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934250" y="728715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440412" y="4795966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13828" y="256847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023321" y="247947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571660" y="2829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282393" y="7945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727861" y="6909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43385" y="408468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071734" y="1538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96150" y="194302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534481" y="26061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1257" y="43253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21787" y="30180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25129" y="4243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301238" y="47904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552905" y="7951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842126" y="111412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325463" y="214297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437397" y="26291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336707" y="38234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330498" y="501418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67781" y="51739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406917" y="384131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6666720" y="40581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4812" y="21003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662141" y="32953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765556" y="1953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300656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9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878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54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837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80867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556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131</Words>
  <Application>Microsoft Office PowerPoint</Application>
  <PresentationFormat>On-screen Show (4:3)</PresentationFormat>
  <Paragraphs>129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25</cp:revision>
  <dcterms:created xsi:type="dcterms:W3CDTF">2011-11-02T20:32:13Z</dcterms:created>
  <dcterms:modified xsi:type="dcterms:W3CDTF">2012-01-20T21:14:05Z</dcterms:modified>
</cp:coreProperties>
</file>