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446005" y="241357"/>
            <a:ext cx="8314384" cy="6400800"/>
            <a:chOff x="556841" y="222885"/>
            <a:chExt cx="8314384" cy="6400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8645" y="222885"/>
              <a:ext cx="8282580" cy="6400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4115186" y="4061065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</a:t>
              </a:r>
              <a:endParaRPr lang="en-US" sz="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46896" y="177347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12</a:t>
              </a:r>
              <a:endParaRPr lang="en-US" sz="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52901" y="20065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</a:t>
              </a:r>
              <a:endParaRPr lang="en-US" sz="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16136" y="340443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</a:t>
              </a:r>
              <a:endParaRPr lang="en-US" sz="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26713" y="3310014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9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6369" y="4734749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6689" y="4506163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629" y="4498177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</a:t>
              </a:r>
              <a:endParaRPr lang="en-US" sz="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09795" y="4270741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</a:t>
              </a:r>
              <a:endParaRPr lang="en-US" sz="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7741" y="4290929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9574" y="4042218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9473" y="112157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23</a:t>
              </a:r>
              <a:endParaRPr lang="en-US" sz="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9" y="239349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22</a:t>
              </a:r>
              <a:endParaRPr lang="en-US" sz="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6071" y="221493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21</a:t>
              </a:r>
              <a:endParaRPr lang="en-US" sz="8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1990" y="265447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20</a:t>
              </a:r>
              <a:endParaRPr lang="en-US" sz="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4460" y="257480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19</a:t>
              </a:r>
              <a:endParaRPr lang="en-US" sz="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0035" y="223141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18</a:t>
              </a:r>
              <a:endParaRPr lang="en-US" sz="8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78161" y="237426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17</a:t>
              </a:r>
              <a:endParaRPr lang="en-US" sz="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19426" y="214970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16</a:t>
              </a:r>
              <a:endParaRPr lang="en-US" sz="8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2630" y="189927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15</a:t>
              </a:r>
              <a:endParaRPr lang="en-US" sz="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2170" y="198615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14</a:t>
              </a:r>
              <a:endParaRPr lang="en-US" sz="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54725" y="177405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13</a:t>
              </a:r>
              <a:endParaRPr lang="en-US" sz="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67572" y="67066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30</a:t>
              </a:r>
              <a:endParaRPr lang="en-US" sz="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3907" y="73934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29</a:t>
              </a:r>
              <a:endParaRPr lang="en-US" sz="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2242" y="618139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28</a:t>
              </a:r>
              <a:endParaRPr lang="en-US" sz="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8678" y="75307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27</a:t>
              </a:r>
              <a:endParaRPr lang="en-US" sz="8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3115" y="69813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26</a:t>
              </a:r>
              <a:endParaRPr lang="en-US" sz="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43035" y="81626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25</a:t>
              </a:r>
              <a:endParaRPr lang="en-US" sz="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8196" y="67890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24</a:t>
              </a:r>
              <a:endParaRPr lang="en-US" sz="8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29019" y="411555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39</a:t>
              </a:r>
              <a:endParaRPr lang="en-US" sz="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99904" y="356613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38</a:t>
              </a:r>
              <a:endParaRPr lang="en-US" sz="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75720" y="351943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37</a:t>
              </a:r>
              <a:endParaRPr lang="en-US" sz="8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96054" y="295352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36</a:t>
              </a:r>
              <a:endParaRPr lang="en-US" sz="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2667" y="617865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35</a:t>
              </a:r>
              <a:endParaRPr lang="en-US" sz="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60341" y="220905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34</a:t>
              </a:r>
              <a:endParaRPr lang="en-US" sz="8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22985" y="117338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33</a:t>
              </a:r>
              <a:endParaRPr lang="en-US" sz="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51043" y="73934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32</a:t>
              </a:r>
              <a:endParaRPr lang="en-US" sz="8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81308" y="79978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31</a:t>
              </a:r>
              <a:endParaRPr lang="en-US" sz="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6574" y="4714944"/>
              <a:ext cx="143629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endParaRPr lang="en-US" sz="8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19157" y="180797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49</a:t>
              </a:r>
              <a:endParaRPr lang="en-US" sz="8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9836" y="384634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48</a:t>
              </a:r>
              <a:endParaRPr lang="en-US" sz="8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12066" y="416226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47</a:t>
              </a:r>
              <a:endParaRPr lang="en-US" sz="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6124" y="420621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46</a:t>
              </a:r>
              <a:endParaRPr lang="en-US" sz="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50" y="460454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45</a:t>
              </a:r>
              <a:endParaRPr lang="en-US" sz="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42825" y="484629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44</a:t>
              </a:r>
              <a:endParaRPr lang="en-US" sz="8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5020" y="582152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43</a:t>
              </a:r>
              <a:endParaRPr lang="en-US" sz="8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75180" y="572537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42</a:t>
              </a:r>
              <a:endParaRPr lang="en-US" sz="8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52971" y="480508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41</a:t>
              </a:r>
              <a:endParaRPr lang="en-US" sz="8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18803" y="480783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40</a:t>
              </a:r>
              <a:endParaRPr lang="en-US" sz="8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4404" y="342328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59</a:t>
              </a:r>
              <a:endParaRPr lang="en-US" sz="8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9184" y="298099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58</a:t>
              </a:r>
              <a:endParaRPr lang="en-US" sz="8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67759" y="286012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57</a:t>
              </a:r>
              <a:endParaRPr lang="en-US" sz="8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0333" y="260738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56</a:t>
              </a:r>
              <a:endParaRPr lang="en-US" sz="8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14390" y="237937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55</a:t>
              </a:r>
              <a:endParaRPr lang="en-US" sz="8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1103" y="187115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54</a:t>
              </a:r>
              <a:endParaRPr lang="en-US" sz="8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41298" y="167611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53</a:t>
              </a:r>
              <a:endParaRPr lang="en-US" sz="8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11596" y="154699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52</a:t>
              </a:r>
              <a:endParaRPr lang="en-US" sz="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17654" y="143436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51</a:t>
              </a:r>
              <a:endParaRPr lang="en-US" sz="8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58227" y="149480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50</a:t>
              </a:r>
              <a:endParaRPr lang="en-US" sz="8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45265" y="155249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4289" y="171182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68</a:t>
              </a:r>
              <a:endParaRPr lang="en-US" sz="8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38104" y="370074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33714" y="403314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58978" y="45550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3587" y="451664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70506" y="572262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4427" y="52720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4209" y="404688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6</a:t>
              </a:r>
              <a:r>
                <a:rPr lang="en-US" sz="80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5301" y="400842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09506" y="516770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79</a:t>
              </a:r>
              <a:endParaRPr 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00185" y="345075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78</a:t>
              </a:r>
              <a:endParaRPr lang="en-US" sz="8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95514" y="178874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77</a:t>
              </a:r>
              <a:endParaRPr lang="en-US" sz="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70813" y="114866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76</a:t>
              </a:r>
              <a:endParaRPr lang="en-US" sz="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68112" y="109372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75</a:t>
              </a:r>
              <a:endParaRPr lang="en-US" sz="8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70859" y="96460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74</a:t>
              </a:r>
              <a:endParaRPr lang="en-US" sz="8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25332" y="107449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73</a:t>
              </a:r>
              <a:endParaRPr lang="en-US" sz="8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97321" y="93713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72</a:t>
              </a:r>
              <a:endParaRPr lang="en-US" sz="8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26552" y="1071745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71</a:t>
              </a:r>
              <a:endParaRPr lang="en-US" sz="8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3265" y="975596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70</a:t>
              </a:r>
              <a:endParaRPr lang="en-US" sz="8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67266" y="66242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9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645" y="170358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8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3441" y="2785951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0333" y="618414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6186" y="341779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9485" y="2794192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56841" y="278869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8645" y="453861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47379" y="6164914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8</a:t>
              </a:r>
              <a:r>
                <a:rPr lang="en-US" sz="80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24955" y="627479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/>
                <a:t>8</a:t>
              </a:r>
              <a:r>
                <a:rPr lang="en-US" sz="800" smtClean="0"/>
                <a:t>0</a:t>
              </a:r>
              <a:endParaRPr lang="en-US" sz="8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5264" y="617590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99</a:t>
              </a:r>
              <a:endParaRPr lang="en-US" sz="8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29559" y="316230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98</a:t>
              </a:r>
              <a:endParaRPr lang="en-US" sz="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6927" y="229146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97</a:t>
              </a:r>
              <a:endParaRPr lang="en-US" sz="8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51536" y="218882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96</a:t>
              </a:r>
              <a:endParaRPr lang="en-US" sz="8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32870" y="854723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95</a:t>
              </a:r>
              <a:endParaRPr lang="en-US" sz="8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11146" y="61022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94</a:t>
              </a:r>
              <a:endParaRPr lang="en-US" sz="80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106642" y="571769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93</a:t>
              </a:r>
              <a:endParaRPr lang="en-US" sz="8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80321" y="656930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92</a:t>
              </a:r>
              <a:endParaRPr lang="en-US" sz="8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17137" y="544298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91</a:t>
              </a:r>
              <a:endParaRPr lang="en-US" sz="8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47989" y="563527"/>
              <a:ext cx="194925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90</a:t>
              </a:r>
              <a:endParaRPr lang="en-US" sz="8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91850" y="2557940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109</a:t>
              </a:r>
              <a:endParaRPr lang="en-US" sz="8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53977" y="1283274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108</a:t>
              </a:r>
              <a:endParaRPr lang="en-US" sz="8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67689" y="1450849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107</a:t>
              </a:r>
              <a:endParaRPr lang="en-US" sz="8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21951" y="2096423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106</a:t>
              </a:r>
              <a:endParaRPr lang="en-US" sz="8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70438" y="2527721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105</a:t>
              </a:r>
              <a:endParaRPr lang="en-US" sz="8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296100" y="2950779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104</a:t>
              </a:r>
              <a:endParaRPr lang="en-US" sz="8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28502" y="3382077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103</a:t>
              </a:r>
              <a:endParaRPr 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70249" y="3994686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102</a:t>
              </a:r>
              <a:endParaRPr lang="en-US" sz="8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26342" y="6140190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101</a:t>
              </a:r>
              <a:endParaRPr lang="en-US" sz="8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213640" y="6027558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100</a:t>
              </a:r>
              <a:endParaRPr lang="en-US" sz="8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52216" y="1291515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112</a:t>
              </a:r>
              <a:endParaRPr lang="en-US" sz="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25309" y="1829952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111</a:t>
              </a:r>
              <a:endParaRPr lang="en-US" sz="8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17091" y="2450802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110</a:t>
              </a:r>
              <a:endParaRPr lang="en-US" sz="8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404760" y="2563434"/>
              <a:ext cx="246221" cy="12311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45720" tIns="0" rIns="45720" bIns="0" rtlCol="0">
              <a:spAutoFit/>
            </a:bodyPr>
            <a:lstStyle/>
            <a:p>
              <a:r>
                <a:rPr lang="en-US" sz="800" smtClean="0"/>
                <a:t>113</a:t>
              </a:r>
              <a:endParaRPr lang="en-US" sz="8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39127" y="3398981"/>
              <a:ext cx="1813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Section Numbers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20" y="244433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234" name="TextBox 233"/>
          <p:cNvSpPr txBox="1"/>
          <p:nvPr/>
        </p:nvSpPr>
        <p:spPr>
          <a:xfrm>
            <a:off x="525247" y="123211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111</a:t>
            </a:r>
            <a:endParaRPr lang="en-US" sz="800"/>
          </a:p>
        </p:txBody>
      </p:sp>
      <p:sp>
        <p:nvSpPr>
          <p:cNvPr id="235" name="TextBox 234"/>
          <p:cNvSpPr txBox="1"/>
          <p:nvPr/>
        </p:nvSpPr>
        <p:spPr>
          <a:xfrm>
            <a:off x="765333" y="173427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112</a:t>
            </a:r>
            <a:endParaRPr lang="en-US" sz="800"/>
          </a:p>
        </p:txBody>
      </p:sp>
      <p:sp>
        <p:nvSpPr>
          <p:cNvPr id="236" name="TextBox 235"/>
          <p:cNvSpPr txBox="1"/>
          <p:nvPr/>
        </p:nvSpPr>
        <p:spPr>
          <a:xfrm>
            <a:off x="917845" y="240457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114</a:t>
            </a:r>
            <a:endParaRPr lang="en-US" sz="800"/>
          </a:p>
        </p:txBody>
      </p:sp>
      <p:sp>
        <p:nvSpPr>
          <p:cNvPr id="237" name="TextBox 236"/>
          <p:cNvSpPr txBox="1"/>
          <p:nvPr/>
        </p:nvSpPr>
        <p:spPr>
          <a:xfrm>
            <a:off x="513812" y="232908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113</a:t>
            </a:r>
            <a:endParaRPr lang="en-US" sz="800"/>
          </a:p>
        </p:txBody>
      </p:sp>
      <p:sp>
        <p:nvSpPr>
          <p:cNvPr id="238" name="TextBox 237"/>
          <p:cNvSpPr txBox="1"/>
          <p:nvPr/>
        </p:nvSpPr>
        <p:spPr>
          <a:xfrm>
            <a:off x="765333" y="261610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115</a:t>
            </a:r>
            <a:endParaRPr lang="en-US" sz="800"/>
          </a:p>
        </p:txBody>
      </p:sp>
      <p:sp>
        <p:nvSpPr>
          <p:cNvPr id="239" name="TextBox 238"/>
          <p:cNvSpPr txBox="1"/>
          <p:nvPr/>
        </p:nvSpPr>
        <p:spPr>
          <a:xfrm>
            <a:off x="480132" y="303480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117</a:t>
            </a:r>
            <a:endParaRPr lang="en-US" sz="800"/>
          </a:p>
        </p:txBody>
      </p:sp>
      <p:sp>
        <p:nvSpPr>
          <p:cNvPr id="240" name="TextBox 239"/>
          <p:cNvSpPr txBox="1"/>
          <p:nvPr/>
        </p:nvSpPr>
        <p:spPr>
          <a:xfrm>
            <a:off x="741480" y="327800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118</a:t>
            </a:r>
            <a:endParaRPr lang="en-US" sz="800"/>
          </a:p>
        </p:txBody>
      </p:sp>
      <p:sp>
        <p:nvSpPr>
          <p:cNvPr id="241" name="TextBox 240"/>
          <p:cNvSpPr txBox="1"/>
          <p:nvPr/>
        </p:nvSpPr>
        <p:spPr>
          <a:xfrm>
            <a:off x="876638" y="384406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161</a:t>
            </a:r>
            <a:endParaRPr lang="en-US" sz="800"/>
          </a:p>
        </p:txBody>
      </p:sp>
      <p:sp>
        <p:nvSpPr>
          <p:cNvPr id="242" name="TextBox 241"/>
          <p:cNvSpPr txBox="1"/>
          <p:nvPr/>
        </p:nvSpPr>
        <p:spPr>
          <a:xfrm>
            <a:off x="467714" y="386329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162</a:t>
            </a:r>
            <a:endParaRPr lang="en-US" sz="800"/>
          </a:p>
        </p:txBody>
      </p:sp>
      <p:sp>
        <p:nvSpPr>
          <p:cNvPr id="243" name="TextBox 242"/>
          <p:cNvSpPr txBox="1"/>
          <p:nvPr/>
        </p:nvSpPr>
        <p:spPr>
          <a:xfrm>
            <a:off x="765333" y="446766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163</a:t>
            </a:r>
            <a:endParaRPr lang="en-US" sz="800"/>
          </a:p>
        </p:txBody>
      </p:sp>
      <p:sp>
        <p:nvSpPr>
          <p:cNvPr id="244" name="TextBox 243"/>
          <p:cNvSpPr txBox="1"/>
          <p:nvPr/>
        </p:nvSpPr>
        <p:spPr>
          <a:xfrm>
            <a:off x="500947" y="495763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165</a:t>
            </a:r>
            <a:endParaRPr lang="en-US" sz="8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175</a:t>
            </a:r>
            <a:endParaRPr lang="en-US" sz="800"/>
          </a:p>
        </p:txBody>
      </p:sp>
      <p:sp>
        <p:nvSpPr>
          <p:cNvPr id="246" name="TextBox 245"/>
          <p:cNvSpPr txBox="1"/>
          <p:nvPr/>
        </p:nvSpPr>
        <p:spPr>
          <a:xfrm>
            <a:off x="1533599" y="641263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176</a:t>
            </a:r>
            <a:endParaRPr lang="en-US" sz="800"/>
          </a:p>
        </p:txBody>
      </p:sp>
      <p:sp>
        <p:nvSpPr>
          <p:cNvPr id="247" name="TextBox 246"/>
          <p:cNvSpPr txBox="1"/>
          <p:nvPr/>
        </p:nvSpPr>
        <p:spPr>
          <a:xfrm>
            <a:off x="1618760" y="249248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142</a:t>
            </a:r>
            <a:endParaRPr lang="en-US" sz="800"/>
          </a:p>
        </p:txBody>
      </p:sp>
      <p:sp>
        <p:nvSpPr>
          <p:cNvPr id="248" name="TextBox 247"/>
          <p:cNvSpPr txBox="1"/>
          <p:nvPr/>
        </p:nvSpPr>
        <p:spPr>
          <a:xfrm>
            <a:off x="4327424" y="80849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138</a:t>
            </a:r>
            <a:endParaRPr lang="en-US" sz="800"/>
          </a:p>
        </p:txBody>
      </p:sp>
      <p:sp>
        <p:nvSpPr>
          <p:cNvPr id="249" name="TextBox 248"/>
          <p:cNvSpPr txBox="1"/>
          <p:nvPr/>
        </p:nvSpPr>
        <p:spPr>
          <a:xfrm>
            <a:off x="4016999" y="48983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131</a:t>
            </a:r>
            <a:endParaRPr lang="en-US" sz="800"/>
          </a:p>
        </p:txBody>
      </p:sp>
      <p:sp>
        <p:nvSpPr>
          <p:cNvPr id="250" name="TextBox 249"/>
          <p:cNvSpPr txBox="1"/>
          <p:nvPr/>
        </p:nvSpPr>
        <p:spPr>
          <a:xfrm>
            <a:off x="3945574" y="107771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134</a:t>
            </a:r>
            <a:endParaRPr lang="en-US" sz="800"/>
          </a:p>
        </p:txBody>
      </p:sp>
      <p:sp>
        <p:nvSpPr>
          <p:cNvPr id="251" name="TextBox 250"/>
          <p:cNvSpPr txBox="1"/>
          <p:nvPr/>
        </p:nvSpPr>
        <p:spPr>
          <a:xfrm>
            <a:off x="3956563" y="93211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133</a:t>
            </a:r>
            <a:endParaRPr lang="en-US" sz="800"/>
          </a:p>
        </p:txBody>
      </p:sp>
      <p:sp>
        <p:nvSpPr>
          <p:cNvPr id="252" name="TextBox 251"/>
          <p:cNvSpPr txBox="1"/>
          <p:nvPr/>
        </p:nvSpPr>
        <p:spPr>
          <a:xfrm>
            <a:off x="3596689" y="81948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128</a:t>
            </a:r>
            <a:endParaRPr lang="en-US" sz="8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127</a:t>
            </a:r>
            <a:endParaRPr lang="en-US" sz="8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1894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125</a:t>
            </a:r>
            <a:endParaRPr lang="en-US" sz="8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93486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126</a:t>
            </a:r>
            <a:endParaRPr lang="en-US" sz="800"/>
          </a:p>
        </p:txBody>
      </p:sp>
      <p:sp>
        <p:nvSpPr>
          <p:cNvPr id="256" name="TextBox 255"/>
          <p:cNvSpPr txBox="1"/>
          <p:nvPr/>
        </p:nvSpPr>
        <p:spPr>
          <a:xfrm>
            <a:off x="1860507" y="128374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124</a:t>
            </a:r>
            <a:endParaRPr lang="en-US" sz="800"/>
          </a:p>
        </p:txBody>
      </p:sp>
      <p:sp>
        <p:nvSpPr>
          <p:cNvPr id="257" name="TextBox 256"/>
          <p:cNvSpPr txBox="1"/>
          <p:nvPr/>
        </p:nvSpPr>
        <p:spPr>
          <a:xfrm>
            <a:off x="1657219" y="103925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123</a:t>
            </a:r>
            <a:endParaRPr lang="en-US" sz="800"/>
          </a:p>
        </p:txBody>
      </p:sp>
      <p:sp>
        <p:nvSpPr>
          <p:cNvPr id="258" name="TextBox 257"/>
          <p:cNvSpPr txBox="1"/>
          <p:nvPr/>
        </p:nvSpPr>
        <p:spPr>
          <a:xfrm>
            <a:off x="1948415" y="82772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122</a:t>
            </a:r>
            <a:endParaRPr lang="en-US" sz="800"/>
          </a:p>
        </p:txBody>
      </p:sp>
      <p:sp>
        <p:nvSpPr>
          <p:cNvPr id="259" name="TextBox 258"/>
          <p:cNvSpPr txBox="1"/>
          <p:nvPr/>
        </p:nvSpPr>
        <p:spPr>
          <a:xfrm>
            <a:off x="1844024" y="50081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121</a:t>
            </a:r>
            <a:endParaRPr lang="en-US" sz="800"/>
          </a:p>
        </p:txBody>
      </p:sp>
      <p:sp>
        <p:nvSpPr>
          <p:cNvPr id="260" name="TextBox 259"/>
          <p:cNvSpPr txBox="1"/>
          <p:nvPr/>
        </p:nvSpPr>
        <p:spPr>
          <a:xfrm>
            <a:off x="2143460" y="281939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144</a:t>
            </a:r>
            <a:endParaRPr lang="en-US" sz="800"/>
          </a:p>
        </p:txBody>
      </p:sp>
      <p:sp>
        <p:nvSpPr>
          <p:cNvPr id="261" name="TextBox 260"/>
          <p:cNvSpPr txBox="1"/>
          <p:nvPr/>
        </p:nvSpPr>
        <p:spPr>
          <a:xfrm>
            <a:off x="2187414" y="321772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145</a:t>
            </a:r>
            <a:endParaRPr lang="en-US" sz="8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293202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143</a:t>
            </a:r>
            <a:endParaRPr lang="en-US" sz="800"/>
          </a:p>
        </p:txBody>
      </p:sp>
      <p:sp>
        <p:nvSpPr>
          <p:cNvPr id="263" name="TextBox 262"/>
          <p:cNvSpPr txBox="1"/>
          <p:nvPr/>
        </p:nvSpPr>
        <p:spPr>
          <a:xfrm>
            <a:off x="1311082" y="260511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141</a:t>
            </a:r>
            <a:endParaRPr lang="en-US" sz="800"/>
          </a:p>
        </p:txBody>
      </p:sp>
      <p:sp>
        <p:nvSpPr>
          <p:cNvPr id="264" name="TextBox 263"/>
          <p:cNvSpPr txBox="1"/>
          <p:nvPr/>
        </p:nvSpPr>
        <p:spPr>
          <a:xfrm>
            <a:off x="7722870" y="152549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233</a:t>
            </a:r>
            <a:endParaRPr lang="en-US" sz="8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232</a:t>
            </a:r>
            <a:endParaRPr lang="en-US" sz="800"/>
          </a:p>
        </p:txBody>
      </p:sp>
      <p:sp>
        <p:nvSpPr>
          <p:cNvPr id="266" name="TextBox 265"/>
          <p:cNvSpPr txBox="1"/>
          <p:nvPr/>
        </p:nvSpPr>
        <p:spPr>
          <a:xfrm>
            <a:off x="7308984" y="58323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231</a:t>
            </a:r>
            <a:endParaRPr lang="en-US" sz="80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216</a:t>
            </a:r>
            <a:endParaRPr lang="en-US" sz="800"/>
          </a:p>
        </p:txBody>
      </p:sp>
      <p:sp>
        <p:nvSpPr>
          <p:cNvPr id="268" name="TextBox 267"/>
          <p:cNvSpPr txBox="1"/>
          <p:nvPr/>
        </p:nvSpPr>
        <p:spPr>
          <a:xfrm>
            <a:off x="6258653" y="115738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215</a:t>
            </a:r>
            <a:endParaRPr lang="en-US" sz="800"/>
          </a:p>
        </p:txBody>
      </p:sp>
      <p:sp>
        <p:nvSpPr>
          <p:cNvPr id="269" name="TextBox 268"/>
          <p:cNvSpPr txBox="1"/>
          <p:nvPr/>
        </p:nvSpPr>
        <p:spPr>
          <a:xfrm>
            <a:off x="6104814" y="93761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214</a:t>
            </a:r>
            <a:endParaRPr lang="en-US" sz="800"/>
          </a:p>
        </p:txBody>
      </p:sp>
      <p:sp>
        <p:nvSpPr>
          <p:cNvPr id="270" name="TextBox 269"/>
          <p:cNvSpPr txBox="1"/>
          <p:nvPr/>
        </p:nvSpPr>
        <p:spPr>
          <a:xfrm>
            <a:off x="5959216" y="83322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213</a:t>
            </a:r>
            <a:endParaRPr lang="en-US" sz="800"/>
          </a:p>
        </p:txBody>
      </p:sp>
      <p:sp>
        <p:nvSpPr>
          <p:cNvPr id="271" name="TextBox 270"/>
          <p:cNvSpPr txBox="1"/>
          <p:nvPr/>
        </p:nvSpPr>
        <p:spPr>
          <a:xfrm>
            <a:off x="6283377" y="70410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212</a:t>
            </a:r>
            <a:endParaRPr lang="en-US" sz="800"/>
          </a:p>
        </p:txBody>
      </p:sp>
      <p:sp>
        <p:nvSpPr>
          <p:cNvPr id="272" name="TextBox 271"/>
          <p:cNvSpPr txBox="1"/>
          <p:nvPr/>
        </p:nvSpPr>
        <p:spPr>
          <a:xfrm>
            <a:off x="5890538" y="58323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211</a:t>
            </a:r>
            <a:endParaRPr lang="en-US" sz="800"/>
          </a:p>
        </p:txBody>
      </p:sp>
      <p:sp>
        <p:nvSpPr>
          <p:cNvPr id="273" name="TextBox 272"/>
          <p:cNvSpPr txBox="1"/>
          <p:nvPr/>
        </p:nvSpPr>
        <p:spPr>
          <a:xfrm>
            <a:off x="6700940" y="36023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242</a:t>
            </a:r>
            <a:endParaRPr lang="en-US" sz="800"/>
          </a:p>
        </p:txBody>
      </p:sp>
      <p:sp>
        <p:nvSpPr>
          <p:cNvPr id="274" name="TextBox 273"/>
          <p:cNvSpPr txBox="1"/>
          <p:nvPr/>
        </p:nvSpPr>
        <p:spPr>
          <a:xfrm>
            <a:off x="6711928" y="290455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243</a:t>
            </a:r>
            <a:endParaRPr lang="en-US" sz="800"/>
          </a:p>
        </p:txBody>
      </p:sp>
      <p:sp>
        <p:nvSpPr>
          <p:cNvPr id="275" name="TextBox 274"/>
          <p:cNvSpPr txBox="1"/>
          <p:nvPr/>
        </p:nvSpPr>
        <p:spPr>
          <a:xfrm>
            <a:off x="5831576" y="205077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226</a:t>
            </a:r>
            <a:endParaRPr lang="en-US" sz="800"/>
          </a:p>
        </p:txBody>
      </p:sp>
      <p:sp>
        <p:nvSpPr>
          <p:cNvPr id="276" name="TextBox 275"/>
          <p:cNvSpPr txBox="1"/>
          <p:nvPr/>
        </p:nvSpPr>
        <p:spPr>
          <a:xfrm>
            <a:off x="6115802" y="185515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225</a:t>
            </a:r>
            <a:endParaRPr lang="en-US" sz="8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222</a:t>
            </a:r>
            <a:endParaRPr lang="en-US" sz="800"/>
          </a:p>
        </p:txBody>
      </p:sp>
      <p:sp>
        <p:nvSpPr>
          <p:cNvPr id="278" name="TextBox 277"/>
          <p:cNvSpPr txBox="1"/>
          <p:nvPr/>
        </p:nvSpPr>
        <p:spPr>
          <a:xfrm>
            <a:off x="5305401" y="144033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221</a:t>
            </a:r>
            <a:endParaRPr lang="en-US" sz="8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58318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218</a:t>
            </a:r>
            <a:endParaRPr lang="en-US" sz="800"/>
          </a:p>
        </p:txBody>
      </p:sp>
      <p:sp>
        <p:nvSpPr>
          <p:cNvPr id="280" name="TextBox 279"/>
          <p:cNvSpPr txBox="1"/>
          <p:nvPr/>
        </p:nvSpPr>
        <p:spPr>
          <a:xfrm>
            <a:off x="7684411" y="235238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238</a:t>
            </a:r>
            <a:endParaRPr lang="en-US" sz="800"/>
          </a:p>
        </p:txBody>
      </p:sp>
      <p:sp>
        <p:nvSpPr>
          <p:cNvPr id="281" name="TextBox 280"/>
          <p:cNvSpPr txBox="1"/>
          <p:nvPr/>
        </p:nvSpPr>
        <p:spPr>
          <a:xfrm>
            <a:off x="7992088" y="349243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262</a:t>
            </a:r>
            <a:endParaRPr lang="en-US" sz="800"/>
          </a:p>
        </p:txBody>
      </p:sp>
      <p:sp>
        <p:nvSpPr>
          <p:cNvPr id="282" name="TextBox 281"/>
          <p:cNvSpPr txBox="1"/>
          <p:nvPr/>
        </p:nvSpPr>
        <p:spPr>
          <a:xfrm>
            <a:off x="8382180" y="338804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263</a:t>
            </a:r>
            <a:endParaRPr lang="en-US" sz="800"/>
          </a:p>
        </p:txBody>
      </p:sp>
      <p:sp>
        <p:nvSpPr>
          <p:cNvPr id="283" name="TextBox 282"/>
          <p:cNvSpPr txBox="1"/>
          <p:nvPr/>
        </p:nvSpPr>
        <p:spPr>
          <a:xfrm>
            <a:off x="8459100" y="274796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261</a:t>
            </a:r>
            <a:endParaRPr lang="en-US" sz="800"/>
          </a:p>
        </p:txBody>
      </p:sp>
      <p:sp>
        <p:nvSpPr>
          <p:cNvPr id="284" name="TextBox 283"/>
          <p:cNvSpPr txBox="1"/>
          <p:nvPr/>
        </p:nvSpPr>
        <p:spPr>
          <a:xfrm>
            <a:off x="8066261" y="238809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237</a:t>
            </a:r>
            <a:endParaRPr lang="en-US" sz="800"/>
          </a:p>
        </p:txBody>
      </p:sp>
      <p:sp>
        <p:nvSpPr>
          <p:cNvPr id="285" name="TextBox 284"/>
          <p:cNvSpPr txBox="1"/>
          <p:nvPr/>
        </p:nvSpPr>
        <p:spPr>
          <a:xfrm>
            <a:off x="8464594" y="207766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235</a:t>
            </a:r>
            <a:endParaRPr lang="en-US" sz="800"/>
          </a:p>
        </p:txBody>
      </p:sp>
      <p:sp>
        <p:nvSpPr>
          <p:cNvPr id="286" name="TextBox 285"/>
          <p:cNvSpPr txBox="1"/>
          <p:nvPr/>
        </p:nvSpPr>
        <p:spPr>
          <a:xfrm>
            <a:off x="8071755" y="157769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234</a:t>
            </a:r>
            <a:endParaRPr lang="en-US" sz="800"/>
          </a:p>
        </p:txBody>
      </p:sp>
      <p:sp>
        <p:nvSpPr>
          <p:cNvPr id="287" name="TextBox 286"/>
          <p:cNvSpPr txBox="1"/>
          <p:nvPr/>
        </p:nvSpPr>
        <p:spPr>
          <a:xfrm>
            <a:off x="4113149" y="228370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155</a:t>
            </a:r>
            <a:endParaRPr lang="en-US" sz="800"/>
          </a:p>
        </p:txBody>
      </p:sp>
      <p:sp>
        <p:nvSpPr>
          <p:cNvPr id="288" name="TextBox 287"/>
          <p:cNvSpPr txBox="1"/>
          <p:nvPr/>
        </p:nvSpPr>
        <p:spPr>
          <a:xfrm>
            <a:off x="3349448" y="233589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152</a:t>
            </a:r>
            <a:endParaRPr lang="en-US" sz="8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153</a:t>
            </a:r>
            <a:endParaRPr lang="en-US" sz="800"/>
          </a:p>
        </p:txBody>
      </p:sp>
      <p:sp>
        <p:nvSpPr>
          <p:cNvPr id="290" name="TextBox 289"/>
          <p:cNvSpPr txBox="1"/>
          <p:nvPr/>
        </p:nvSpPr>
        <p:spPr>
          <a:xfrm>
            <a:off x="4080183" y="139363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136</a:t>
            </a:r>
            <a:endParaRPr lang="en-US" sz="800"/>
          </a:p>
        </p:txBody>
      </p:sp>
      <p:sp>
        <p:nvSpPr>
          <p:cNvPr id="291" name="TextBox 290"/>
          <p:cNvSpPr txBox="1"/>
          <p:nvPr/>
        </p:nvSpPr>
        <p:spPr>
          <a:xfrm>
            <a:off x="3448345" y="14046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135</a:t>
            </a:r>
            <a:endParaRPr lang="en-US" sz="8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151</a:t>
            </a:r>
            <a:endParaRPr lang="en-US" sz="800"/>
          </a:p>
        </p:txBody>
      </p:sp>
      <p:sp>
        <p:nvSpPr>
          <p:cNvPr id="293" name="TextBox 292"/>
          <p:cNvSpPr txBox="1"/>
          <p:nvPr/>
        </p:nvSpPr>
        <p:spPr>
          <a:xfrm>
            <a:off x="2934632" y="26463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147</a:t>
            </a:r>
            <a:endParaRPr lang="en-US" sz="800"/>
          </a:p>
        </p:txBody>
      </p:sp>
      <p:sp>
        <p:nvSpPr>
          <p:cNvPr id="294" name="TextBox 293"/>
          <p:cNvSpPr txBox="1"/>
          <p:nvPr/>
        </p:nvSpPr>
        <p:spPr>
          <a:xfrm>
            <a:off x="2492345" y="253369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146</a:t>
            </a:r>
            <a:endParaRPr lang="en-US" sz="800"/>
          </a:p>
        </p:txBody>
      </p:sp>
      <p:sp>
        <p:nvSpPr>
          <p:cNvPr id="295" name="TextBox 294"/>
          <p:cNvSpPr txBox="1"/>
          <p:nvPr/>
        </p:nvSpPr>
        <p:spPr>
          <a:xfrm>
            <a:off x="2847328" y="476160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254</a:t>
            </a:r>
            <a:endParaRPr lang="en-US" sz="800"/>
          </a:p>
        </p:txBody>
      </p:sp>
      <p:sp>
        <p:nvSpPr>
          <p:cNvPr id="296" name="TextBox 295"/>
          <p:cNvSpPr txBox="1"/>
          <p:nvPr/>
        </p:nvSpPr>
        <p:spPr>
          <a:xfrm>
            <a:off x="2874218" y="457480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253</a:t>
            </a:r>
            <a:endParaRPr lang="en-US" sz="800"/>
          </a:p>
        </p:txBody>
      </p:sp>
      <p:sp>
        <p:nvSpPr>
          <p:cNvPr id="297" name="TextBox 296"/>
          <p:cNvSpPr txBox="1"/>
          <p:nvPr/>
        </p:nvSpPr>
        <p:spPr>
          <a:xfrm>
            <a:off x="2836630" y="432206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252</a:t>
            </a:r>
            <a:endParaRPr lang="en-US" sz="800"/>
          </a:p>
        </p:txBody>
      </p:sp>
      <p:sp>
        <p:nvSpPr>
          <p:cNvPr id="298" name="TextBox 297"/>
          <p:cNvSpPr txBox="1"/>
          <p:nvPr/>
        </p:nvSpPr>
        <p:spPr>
          <a:xfrm>
            <a:off x="2849070" y="407757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251</a:t>
            </a:r>
            <a:endParaRPr lang="en-US" sz="800"/>
          </a:p>
        </p:txBody>
      </p:sp>
      <p:sp>
        <p:nvSpPr>
          <p:cNvPr id="299" name="TextBox 298"/>
          <p:cNvSpPr txBox="1"/>
          <p:nvPr/>
        </p:nvSpPr>
        <p:spPr>
          <a:xfrm>
            <a:off x="2126978" y="495390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174</a:t>
            </a:r>
            <a:endParaRPr lang="en-US" sz="800"/>
          </a:p>
        </p:txBody>
      </p:sp>
      <p:sp>
        <p:nvSpPr>
          <p:cNvPr id="300" name="TextBox 299"/>
          <p:cNvSpPr txBox="1"/>
          <p:nvPr/>
        </p:nvSpPr>
        <p:spPr>
          <a:xfrm>
            <a:off x="2459380" y="456931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173</a:t>
            </a:r>
            <a:endParaRPr lang="en-US" sz="8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172</a:t>
            </a:r>
            <a:endParaRPr lang="en-US" sz="800"/>
          </a:p>
        </p:txBody>
      </p:sp>
      <p:sp>
        <p:nvSpPr>
          <p:cNvPr id="302" name="TextBox 301"/>
          <p:cNvSpPr txBox="1"/>
          <p:nvPr/>
        </p:nvSpPr>
        <p:spPr>
          <a:xfrm>
            <a:off x="1846771" y="436877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171</a:t>
            </a:r>
            <a:endParaRPr lang="en-US" sz="8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632588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156</a:t>
            </a:r>
            <a:endParaRPr lang="en-US" sz="8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4357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157</a:t>
            </a:r>
            <a:endParaRPr lang="en-US" sz="800"/>
          </a:p>
        </p:txBody>
      </p:sp>
      <p:sp>
        <p:nvSpPr>
          <p:cNvPr id="305" name="TextBox 304"/>
          <p:cNvSpPr txBox="1"/>
          <p:nvPr/>
        </p:nvSpPr>
        <p:spPr>
          <a:xfrm>
            <a:off x="5184527" y="212711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224</a:t>
            </a:r>
            <a:endParaRPr lang="en-US" sz="800"/>
          </a:p>
        </p:txBody>
      </p:sp>
      <p:sp>
        <p:nvSpPr>
          <p:cNvPr id="306" name="TextBox 305"/>
          <p:cNvSpPr txBox="1"/>
          <p:nvPr/>
        </p:nvSpPr>
        <p:spPr>
          <a:xfrm>
            <a:off x="5154309" y="178372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223</a:t>
            </a:r>
            <a:endParaRPr lang="en-US" sz="8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2988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137</a:t>
            </a:r>
            <a:endParaRPr lang="en-US" sz="80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111</a:t>
            </a:r>
            <a:endParaRPr lang="en-US" sz="800"/>
          </a:p>
        </p:txBody>
      </p:sp>
      <p:sp>
        <p:nvSpPr>
          <p:cNvPr id="309" name="TextBox 308"/>
          <p:cNvSpPr txBox="1"/>
          <p:nvPr/>
        </p:nvSpPr>
        <p:spPr>
          <a:xfrm>
            <a:off x="3728551" y="208041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154</a:t>
            </a:r>
            <a:endParaRPr lang="en-US" sz="800"/>
          </a:p>
        </p:txBody>
      </p:sp>
      <p:sp>
        <p:nvSpPr>
          <p:cNvPr id="310" name="TextBox 309"/>
          <p:cNvSpPr txBox="1"/>
          <p:nvPr/>
        </p:nvSpPr>
        <p:spPr>
          <a:xfrm>
            <a:off x="6330078" y="347870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241</a:t>
            </a:r>
            <a:endParaRPr lang="en-US" sz="800"/>
          </a:p>
        </p:txBody>
      </p:sp>
      <p:sp>
        <p:nvSpPr>
          <p:cNvPr id="311" name="TextBox 310"/>
          <p:cNvSpPr txBox="1"/>
          <p:nvPr/>
        </p:nvSpPr>
        <p:spPr>
          <a:xfrm>
            <a:off x="6868515" y="460227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273</a:t>
            </a:r>
            <a:endParaRPr lang="en-US" sz="800"/>
          </a:p>
        </p:txBody>
      </p:sp>
      <p:sp>
        <p:nvSpPr>
          <p:cNvPr id="312" name="TextBox 311"/>
          <p:cNvSpPr txBox="1"/>
          <p:nvPr/>
        </p:nvSpPr>
        <p:spPr>
          <a:xfrm>
            <a:off x="6706434" y="420119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272</a:t>
            </a:r>
            <a:endParaRPr lang="en-US" sz="8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271</a:t>
            </a:r>
            <a:endParaRPr lang="en-US" sz="800"/>
          </a:p>
        </p:txBody>
      </p:sp>
      <p:sp>
        <p:nvSpPr>
          <p:cNvPr id="314" name="TextBox 313"/>
          <p:cNvSpPr txBox="1"/>
          <p:nvPr/>
        </p:nvSpPr>
        <p:spPr>
          <a:xfrm>
            <a:off x="5096619" y="477534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258</a:t>
            </a:r>
            <a:endParaRPr lang="en-US" sz="800"/>
          </a:p>
        </p:txBody>
      </p:sp>
      <p:sp>
        <p:nvSpPr>
          <p:cNvPr id="315" name="TextBox 314"/>
          <p:cNvSpPr txBox="1"/>
          <p:nvPr/>
        </p:nvSpPr>
        <p:spPr>
          <a:xfrm>
            <a:off x="5082884" y="456381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257</a:t>
            </a:r>
            <a:endParaRPr lang="en-US" sz="800"/>
          </a:p>
        </p:txBody>
      </p:sp>
      <p:sp>
        <p:nvSpPr>
          <p:cNvPr id="316" name="TextBox 315"/>
          <p:cNvSpPr txBox="1"/>
          <p:nvPr/>
        </p:nvSpPr>
        <p:spPr>
          <a:xfrm>
            <a:off x="5085631" y="434404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256</a:t>
            </a:r>
            <a:endParaRPr lang="en-US" sz="800"/>
          </a:p>
        </p:txBody>
      </p:sp>
      <p:sp>
        <p:nvSpPr>
          <p:cNvPr id="317" name="TextBox 316"/>
          <p:cNvSpPr txBox="1"/>
          <p:nvPr/>
        </p:nvSpPr>
        <p:spPr>
          <a:xfrm>
            <a:off x="5088378" y="4050104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255</a:t>
            </a:r>
            <a:endParaRPr lang="en-US" sz="8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217</a:t>
            </a:r>
            <a:endParaRPr lang="en-US" sz="800"/>
          </a:p>
        </p:txBody>
      </p:sp>
      <p:sp>
        <p:nvSpPr>
          <p:cNvPr id="319" name="TextBox 318"/>
          <p:cNvSpPr txBox="1"/>
          <p:nvPr/>
        </p:nvSpPr>
        <p:spPr>
          <a:xfrm>
            <a:off x="7469737" y="642361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282</a:t>
            </a:r>
            <a:endParaRPr lang="en-US" sz="8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281</a:t>
            </a:r>
            <a:endParaRPr lang="en-US" sz="800"/>
          </a:p>
        </p:txBody>
      </p:sp>
      <p:sp>
        <p:nvSpPr>
          <p:cNvPr id="321" name="TextBox 320"/>
          <p:cNvSpPr txBox="1"/>
          <p:nvPr/>
        </p:nvSpPr>
        <p:spPr>
          <a:xfrm>
            <a:off x="6717423" y="5308287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274</a:t>
            </a:r>
            <a:endParaRPr lang="en-US" sz="800"/>
          </a:p>
        </p:txBody>
      </p:sp>
      <p:sp>
        <p:nvSpPr>
          <p:cNvPr id="322" name="TextBox 321"/>
          <p:cNvSpPr txBox="1"/>
          <p:nvPr/>
        </p:nvSpPr>
        <p:spPr>
          <a:xfrm>
            <a:off x="8063514" y="517270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283</a:t>
            </a:r>
            <a:endParaRPr lang="en-US" sz="800"/>
          </a:p>
        </p:txBody>
      </p:sp>
      <p:sp>
        <p:nvSpPr>
          <p:cNvPr id="323" name="TextBox 322"/>
          <p:cNvSpPr txBox="1"/>
          <p:nvPr/>
        </p:nvSpPr>
        <p:spPr>
          <a:xfrm>
            <a:off x="7959123" y="466271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268</a:t>
            </a:r>
            <a:endParaRPr lang="en-US" sz="800"/>
          </a:p>
        </p:txBody>
      </p:sp>
      <p:sp>
        <p:nvSpPr>
          <p:cNvPr id="324" name="TextBox 323"/>
          <p:cNvSpPr txBox="1"/>
          <p:nvPr/>
        </p:nvSpPr>
        <p:spPr>
          <a:xfrm>
            <a:off x="8316249" y="473963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267</a:t>
            </a:r>
            <a:endParaRPr lang="en-US" sz="800"/>
          </a:p>
        </p:txBody>
      </p:sp>
      <p:sp>
        <p:nvSpPr>
          <p:cNvPr id="325" name="TextBox 324"/>
          <p:cNvSpPr txBox="1"/>
          <p:nvPr/>
        </p:nvSpPr>
        <p:spPr>
          <a:xfrm>
            <a:off x="8384927" y="444569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266</a:t>
            </a:r>
            <a:endParaRPr lang="en-US" sz="800"/>
          </a:p>
        </p:txBody>
      </p:sp>
      <p:sp>
        <p:nvSpPr>
          <p:cNvPr id="326" name="TextBox 325"/>
          <p:cNvSpPr txBox="1"/>
          <p:nvPr/>
        </p:nvSpPr>
        <p:spPr>
          <a:xfrm>
            <a:off x="8074502" y="3888023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264</a:t>
            </a:r>
            <a:endParaRPr lang="en-US" sz="800"/>
          </a:p>
        </p:txBody>
      </p:sp>
      <p:sp>
        <p:nvSpPr>
          <p:cNvPr id="327" name="TextBox 326"/>
          <p:cNvSpPr txBox="1"/>
          <p:nvPr/>
        </p:nvSpPr>
        <p:spPr>
          <a:xfrm>
            <a:off x="7333708" y="3470461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247</a:t>
            </a:r>
            <a:endParaRPr lang="en-US" sz="800"/>
          </a:p>
        </p:txBody>
      </p:sp>
      <p:sp>
        <p:nvSpPr>
          <p:cNvPr id="328" name="TextBox 327"/>
          <p:cNvSpPr txBox="1"/>
          <p:nvPr/>
        </p:nvSpPr>
        <p:spPr>
          <a:xfrm>
            <a:off x="7206411" y="3242449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246</a:t>
            </a:r>
            <a:endParaRPr lang="en-US" sz="800"/>
          </a:p>
        </p:txBody>
      </p:sp>
      <p:sp>
        <p:nvSpPr>
          <p:cNvPr id="329" name="TextBox 328"/>
          <p:cNvSpPr txBox="1"/>
          <p:nvPr/>
        </p:nvSpPr>
        <p:spPr>
          <a:xfrm>
            <a:off x="7184434" y="2668300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245</a:t>
            </a:r>
            <a:endParaRPr lang="en-US" sz="800"/>
          </a:p>
        </p:txBody>
      </p:sp>
      <p:sp>
        <p:nvSpPr>
          <p:cNvPr id="330" name="TextBox 329"/>
          <p:cNvSpPr txBox="1"/>
          <p:nvPr/>
        </p:nvSpPr>
        <p:spPr>
          <a:xfrm>
            <a:off x="6964664" y="2341392"/>
            <a:ext cx="246221" cy="1231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800" smtClean="0"/>
              <a:t>244</a:t>
            </a:r>
            <a:endParaRPr lang="en-US" sz="80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Sensor Numbers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214</Words>
  <Application>Microsoft Office PowerPoint</Application>
  <PresentationFormat>On-screen Show (4:3)</PresentationFormat>
  <Paragraphs>212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17</cp:revision>
  <dcterms:created xsi:type="dcterms:W3CDTF">2011-11-02T20:32:13Z</dcterms:created>
  <dcterms:modified xsi:type="dcterms:W3CDTF">2011-12-14T18:45:54Z</dcterms:modified>
</cp:coreProperties>
</file>