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2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F0BE-7496-46AB-895A-80C9FAC75B7C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7CE6-5E16-453D-83FD-359D60A2E1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346886" y="1458097"/>
            <a:ext cx="2829697" cy="3756454"/>
            <a:chOff x="1346886" y="1458097"/>
            <a:chExt cx="2829697" cy="3756454"/>
          </a:xfrm>
        </p:grpSpPr>
        <p:sp>
          <p:nvSpPr>
            <p:cNvPr id="5" name="Rectangle 4"/>
            <p:cNvSpPr/>
            <p:nvPr/>
          </p:nvSpPr>
          <p:spPr>
            <a:xfrm>
              <a:off x="1346886" y="1458097"/>
              <a:ext cx="2829697" cy="37564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004" y="4782065"/>
              <a:ext cx="133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Digitrax</a:t>
              </a:r>
              <a:r>
                <a:rPr lang="en-US" dirty="0" smtClean="0"/>
                <a:t> UT4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44595" y="3645243"/>
              <a:ext cx="2471351" cy="11121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0800000" flipH="1">
              <a:off x="1544594" y="4139512"/>
              <a:ext cx="2471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6" idx="2"/>
            </p:cNvCxnSpPr>
            <p:nvPr/>
          </p:nvCxnSpPr>
          <p:spPr>
            <a:xfrm rot="16200000" flipH="1">
              <a:off x="2224217" y="4201297"/>
              <a:ext cx="1112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1585608" y="4202349"/>
              <a:ext cx="1099226" cy="9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2827544" y="4189373"/>
              <a:ext cx="1099226" cy="9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78996" y="4241259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F4  F10</a:t>
              </a:r>
              <a:endParaRPr lang="en-US" sz="1000" dirty="0"/>
            </a:p>
            <a:p>
              <a:pPr algn="ctr"/>
              <a:r>
                <a:rPr lang="en-US" sz="1000" dirty="0" smtClean="0"/>
                <a:t>DISP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98340" y="4247739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F5  F11</a:t>
              </a:r>
              <a:endParaRPr lang="en-US" sz="1000" dirty="0"/>
            </a:p>
            <a:p>
              <a:pPr algn="ctr"/>
              <a:r>
                <a:rPr lang="en-US" sz="1000" dirty="0" smtClean="0"/>
                <a:t>STEAL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1204" y="4247739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F6  F12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2612" y="4247739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SHIFT</a:t>
              </a:r>
              <a:endParaRPr lang="en-US" sz="1000" dirty="0"/>
            </a:p>
            <a:p>
              <a:pPr algn="ctr"/>
              <a:r>
                <a:rPr lang="en-US" sz="1000" dirty="0" smtClean="0"/>
                <a:t>SEL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75748" y="3761339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F1  F7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95092" y="3758091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F2  F8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7919" y="3748366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F3  F9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9636" y="3767819"/>
              <a:ext cx="564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F0  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13795" y="1566154"/>
              <a:ext cx="5741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R    |   F</a:t>
              </a:r>
            </a:p>
            <a:p>
              <a:pPr algn="ctr"/>
              <a:r>
                <a:rPr lang="en-US" sz="1000" dirty="0" smtClean="0"/>
                <a:t>BRAKE</a:t>
              </a:r>
              <a:endParaRPr lang="en-US" sz="10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587536" y="1507788"/>
              <a:ext cx="1383816" cy="1303505"/>
              <a:chOff x="2344336" y="1507788"/>
              <a:chExt cx="1383816" cy="130350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354094" y="1507788"/>
                <a:ext cx="1332689" cy="130350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46316" y="2198456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127</a:t>
                </a:r>
                <a:endParaRPr lang="en-US" sz="1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60540" y="221466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</a:t>
                </a:r>
                <a:endParaRPr lang="en-US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17782" y="152399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63</a:t>
                </a:r>
                <a:endParaRPr lang="en-US" sz="1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94956" y="1819064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95</a:t>
                </a:r>
                <a:endParaRPr lang="en-US" sz="1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44336" y="1819071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31</a:t>
                </a:r>
                <a:endParaRPr lang="en-US" sz="10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806113" y="2992881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LOCO ADDRESS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6427" y="3268493"/>
              <a:ext cx="1468876" cy="2462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 </a:t>
              </a:r>
              <a:endParaRPr lang="en-US" sz="1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618690" y="3356042"/>
              <a:ext cx="145914" cy="1264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4122" y="3057732"/>
              <a:ext cx="3064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ST</a:t>
              </a:r>
              <a:endParaRPr lang="en-US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</cp:revision>
  <dcterms:created xsi:type="dcterms:W3CDTF">2011-03-17T20:34:17Z</dcterms:created>
  <dcterms:modified xsi:type="dcterms:W3CDTF">2011-03-17T21:35:55Z</dcterms:modified>
</cp:coreProperties>
</file>