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4904199" y="259286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97325" y="1363383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09309" y="20740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757" y="184898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24" y="2587336"/>
            <a:ext cx="2569934" cy="332398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GuiThrottle(EasyFrame)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changeSpeed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flipToggle(key)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haltTrain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processPutInitOutcomeMsg(msg)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startHorn(location)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stopHorn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toggles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59" y="1075323"/>
            <a:ext cx="2262158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GuiThrottleProcess(Process)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9965" y="236305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4068" y="7846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5184" y="7469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3904" y="6310395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inQuList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9994" y="389425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5096" y="4717904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6834" y="26956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2861" y="4705918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9077" y="388227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8385" y="134798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7500" y="6329225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69295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0455" y="563572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8" name="Straight Arrow Connector 47"/>
          <p:cNvCxnSpPr>
            <a:stCxn id="35" idx="3"/>
            <a:endCxn id="36" idx="1"/>
          </p:cNvCxnSpPr>
          <p:nvPr/>
        </p:nvCxnSpPr>
        <p:spPr>
          <a:xfrm flipV="1">
            <a:off x="5766511" y="870061"/>
            <a:ext cx="548673" cy="3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6" idx="0"/>
          </p:cNvCxnSpPr>
          <p:nvPr/>
        </p:nvCxnSpPr>
        <p:spPr>
          <a:xfrm>
            <a:off x="5520290" y="1030842"/>
            <a:ext cx="1349115" cy="1205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43" idx="0"/>
          </p:cNvCxnSpPr>
          <p:nvPr/>
        </p:nvCxnSpPr>
        <p:spPr>
          <a:xfrm flipH="1">
            <a:off x="5933771" y="2482919"/>
            <a:ext cx="935634" cy="139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81963" y="27452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traight Arrow Connector 51"/>
          <p:cNvCxnSpPr>
            <a:stCxn id="46" idx="2"/>
            <a:endCxn id="39" idx="0"/>
          </p:cNvCxnSpPr>
          <p:nvPr/>
        </p:nvCxnSpPr>
        <p:spPr>
          <a:xfrm>
            <a:off x="6869405" y="2482919"/>
            <a:ext cx="650699" cy="141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0"/>
            <a:endCxn id="43" idx="2"/>
          </p:cNvCxnSpPr>
          <p:nvPr/>
        </p:nvCxnSpPr>
        <p:spPr>
          <a:xfrm flipV="1">
            <a:off x="5929094" y="4128491"/>
            <a:ext cx="4677" cy="58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0"/>
            <a:endCxn id="39" idx="2"/>
          </p:cNvCxnSpPr>
          <p:nvPr/>
        </p:nvCxnSpPr>
        <p:spPr>
          <a:xfrm flipV="1">
            <a:off x="7368387" y="4140480"/>
            <a:ext cx="151717" cy="56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47" idx="0"/>
          </p:cNvCxnSpPr>
          <p:nvPr/>
        </p:nvCxnSpPr>
        <p:spPr>
          <a:xfrm>
            <a:off x="5929094" y="4964125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2"/>
            <a:endCxn id="47" idx="0"/>
          </p:cNvCxnSpPr>
          <p:nvPr/>
        </p:nvCxnSpPr>
        <p:spPr>
          <a:xfrm flipH="1">
            <a:off x="6639037" y="4952139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0447" y="44816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58006" y="44096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2770" y="520079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6361" y="52213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stCxn id="47" idx="2"/>
            <a:endCxn id="45" idx="0"/>
          </p:cNvCxnSpPr>
          <p:nvPr/>
        </p:nvCxnSpPr>
        <p:spPr>
          <a:xfrm flipH="1">
            <a:off x="6004554" y="5881946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  <a:endCxn id="45" idx="3"/>
          </p:cNvCxnSpPr>
          <p:nvPr/>
        </p:nvCxnSpPr>
        <p:spPr>
          <a:xfrm flipH="1">
            <a:off x="6481607" y="6433506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24377" y="1437014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cxnSp>
        <p:nvCxnSpPr>
          <p:cNvPr id="64" name="Straight Arrow Connector 63"/>
          <p:cNvCxnSpPr>
            <a:stCxn id="35" idx="1"/>
            <a:endCxn id="34" idx="0"/>
          </p:cNvCxnSpPr>
          <p:nvPr/>
        </p:nvCxnSpPr>
        <p:spPr>
          <a:xfrm flipH="1">
            <a:off x="4009207" y="907732"/>
            <a:ext cx="1264861" cy="52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4035" y="97640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36361" y="2147653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5874" y="181716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Straight Arrow Connector 68"/>
          <p:cNvCxnSpPr>
            <a:stCxn id="34" idx="2"/>
            <a:endCxn id="66" idx="0"/>
          </p:cNvCxnSpPr>
          <p:nvPr/>
        </p:nvCxnSpPr>
        <p:spPr>
          <a:xfrm flipH="1">
            <a:off x="3751887" y="1683235"/>
            <a:ext cx="257320" cy="464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62073" y="267677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02794" y="2527801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5" name="Straight Arrow Connector 84"/>
          <p:cNvCxnSpPr>
            <a:stCxn id="66" idx="3"/>
            <a:endCxn id="73" idx="0"/>
          </p:cNvCxnSpPr>
          <p:nvPr/>
        </p:nvCxnSpPr>
        <p:spPr>
          <a:xfrm>
            <a:off x="4267412" y="2270764"/>
            <a:ext cx="894771" cy="40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39" idx="0"/>
          </p:cNvCxnSpPr>
          <p:nvPr/>
        </p:nvCxnSpPr>
        <p:spPr>
          <a:xfrm>
            <a:off x="5162183" y="2922996"/>
            <a:ext cx="2357921" cy="97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2"/>
            <a:endCxn id="43" idx="0"/>
          </p:cNvCxnSpPr>
          <p:nvPr/>
        </p:nvCxnSpPr>
        <p:spPr>
          <a:xfrm>
            <a:off x="5162183" y="2922996"/>
            <a:ext cx="771588" cy="95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08997" y="329836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8110" y="301239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723275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objFile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14" y="3214099"/>
            <a:ext cx="2339102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printCondition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3232" y="4431587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2384" y="4265488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8046" y="3482939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2976" y="463022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3744" y="36216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5943" y="441617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6040489" y="3606050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5139563" y="4539287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8109" y="2854503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754" y="739739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7494" y="1220912"/>
            <a:ext cx="1646605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StartAndKill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kill(name)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start(name,ip,port,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trace,logs,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layoutFile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6475" y="412507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0707" y="3409308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9023" y="4034317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6168918" y="4157428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4137" y="4967553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5768135" y="4371297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5313" y="442473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262158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init(host,nm,port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262158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init(host,nm,prot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7247" y="146235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4909" y="220552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708579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474186" y="1708579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5390" y="1782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init(nm,msgSocket,quList)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27312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4308" y="3782606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59834" y="3489613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846" y="455830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46371" y="453604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quList</a:t>
            </a: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928428" y="4028827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59834" y="4028827"/>
            <a:ext cx="509703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6370" y="416617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309" y="3984660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8123" y="4404189"/>
            <a:ext cx="89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94605" y="5527500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4656243" y="5116530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1526" y="52038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0287" y="623127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489564" y="5773721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83986" y="586825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MsgServerThread and MsgSocket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9" y="614736"/>
            <a:ext cx="2569934" cy="4555093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readLayout(fileName)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9520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965" y="236305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495" y="281547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1328" y="747309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9" name="Straight Arrow Connector 48"/>
          <p:cNvCxnSpPr>
            <a:stCxn id="6" idx="3"/>
            <a:endCxn id="7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44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27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Arrow Connector 56"/>
          <p:cNvCxnSpPr>
            <a:stCxn id="44" idx="2"/>
            <a:endCxn id="12" idx="0"/>
          </p:cNvCxnSpPr>
          <p:nvPr/>
        </p:nvCxnSpPr>
        <p:spPr>
          <a:xfrm>
            <a:off x="6407068" y="2482919"/>
            <a:ext cx="794537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0"/>
            <a:endCxn id="27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0"/>
            <a:endCxn id="12" idx="2"/>
          </p:cNvCxnSpPr>
          <p:nvPr/>
        </p:nvCxnSpPr>
        <p:spPr>
          <a:xfrm flipV="1">
            <a:off x="7132082" y="3061693"/>
            <a:ext cx="69523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  <a:endCxn id="45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2"/>
            <a:endCxn id="45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52523" y="330007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5121" y="421447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>
            <a:stCxn id="45" idx="2"/>
            <a:endCxn id="42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1"/>
            <a:endCxn id="42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3840823" y="577065"/>
            <a:ext cx="3587393" cy="6435048"/>
          </a:xfrm>
          <a:custGeom>
            <a:avLst/>
            <a:gdLst>
              <a:gd name="connsiteX0" fmla="*/ 2323671 w 3587393"/>
              <a:gd name="connsiteY0" fmla="*/ 573641 h 6435048"/>
              <a:gd name="connsiteX1" fmla="*/ 494871 w 3587393"/>
              <a:gd name="connsiteY1" fmla="*/ 861317 h 6435048"/>
              <a:gd name="connsiteX2" fmla="*/ 515420 w 3587393"/>
              <a:gd name="connsiteY2" fmla="*/ 5741542 h 6435048"/>
              <a:gd name="connsiteX3" fmla="*/ 3587393 w 3587393"/>
              <a:gd name="connsiteY3" fmla="*/ 5022351 h 643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393" h="6435048">
                <a:moveTo>
                  <a:pt x="2323671" y="573641"/>
                </a:moveTo>
                <a:cubicBezTo>
                  <a:pt x="1559958" y="286820"/>
                  <a:pt x="796246" y="0"/>
                  <a:pt x="494871" y="861317"/>
                </a:cubicBezTo>
                <a:cubicBezTo>
                  <a:pt x="193496" y="1722634"/>
                  <a:pt x="0" y="5048036"/>
                  <a:pt x="515420" y="5741542"/>
                </a:cubicBezTo>
                <a:cubicBezTo>
                  <a:pt x="1030840" y="6435048"/>
                  <a:pt x="2309116" y="5728699"/>
                  <a:pt x="3587393" y="50223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4243227" y="5630238"/>
            <a:ext cx="1561672" cy="500009"/>
          </a:xfrm>
          <a:custGeom>
            <a:avLst/>
            <a:gdLst>
              <a:gd name="connsiteX0" fmla="*/ 0 w 1561672"/>
              <a:gd name="connsiteY0" fmla="*/ 472611 h 500009"/>
              <a:gd name="connsiteX1" fmla="*/ 1202076 w 1561672"/>
              <a:gd name="connsiteY1" fmla="*/ 421241 h 500009"/>
              <a:gd name="connsiteX2" fmla="*/ 1561672 w 1561672"/>
              <a:gd name="connsiteY2" fmla="*/ 0 h 50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672" h="500009">
                <a:moveTo>
                  <a:pt x="0" y="472611"/>
                </a:moveTo>
                <a:cubicBezTo>
                  <a:pt x="470898" y="486310"/>
                  <a:pt x="941797" y="500009"/>
                  <a:pt x="1202076" y="421241"/>
                </a:cubicBezTo>
                <a:cubicBezTo>
                  <a:pt x="1462355" y="342473"/>
                  <a:pt x="1512013" y="171236"/>
                  <a:pt x="1561672" y="0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52807" y="56203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143910" y="806521"/>
            <a:ext cx="2020584" cy="4001785"/>
          </a:xfrm>
          <a:custGeom>
            <a:avLst/>
            <a:gdLst>
              <a:gd name="connsiteX0" fmla="*/ 2020584 w 2020584"/>
              <a:gd name="connsiteY0" fmla="*/ 364733 h 4001785"/>
              <a:gd name="connsiteX1" fmla="*/ 541106 w 2020584"/>
              <a:gd name="connsiteY1" fmla="*/ 457200 h 4001785"/>
              <a:gd name="connsiteX2" fmla="*/ 212333 w 2020584"/>
              <a:gd name="connsiteY2" fmla="*/ 3107933 h 4001785"/>
              <a:gd name="connsiteX3" fmla="*/ 1815101 w 2020584"/>
              <a:gd name="connsiteY3" fmla="*/ 4001785 h 400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584" h="4001785">
                <a:moveTo>
                  <a:pt x="2020584" y="364733"/>
                </a:moveTo>
                <a:cubicBezTo>
                  <a:pt x="1431532" y="182366"/>
                  <a:pt x="842481" y="0"/>
                  <a:pt x="541106" y="457200"/>
                </a:cubicBezTo>
                <a:cubicBezTo>
                  <a:pt x="239731" y="914400"/>
                  <a:pt x="0" y="2517169"/>
                  <a:pt x="212333" y="3107933"/>
                </a:cubicBezTo>
                <a:cubicBezTo>
                  <a:pt x="424666" y="3698697"/>
                  <a:pt x="1119883" y="3850241"/>
                  <a:pt x="1815101" y="400178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518916" y="127263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157627" y="1171254"/>
            <a:ext cx="1006867" cy="1876746"/>
          </a:xfrm>
          <a:custGeom>
            <a:avLst/>
            <a:gdLst>
              <a:gd name="connsiteX0" fmla="*/ 1006867 w 1006867"/>
              <a:gd name="connsiteY0" fmla="*/ 0 h 1876746"/>
              <a:gd name="connsiteX1" fmla="*/ 195209 w 1006867"/>
              <a:gd name="connsiteY1" fmla="*/ 1047964 h 1876746"/>
              <a:gd name="connsiteX2" fmla="*/ 10274 w 1006867"/>
              <a:gd name="connsiteY2" fmla="*/ 1756881 h 1876746"/>
              <a:gd name="connsiteX3" fmla="*/ 256854 w 1006867"/>
              <a:gd name="connsiteY3" fmla="*/ 1767155 h 187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867" h="1876746">
                <a:moveTo>
                  <a:pt x="1006867" y="0"/>
                </a:moveTo>
                <a:cubicBezTo>
                  <a:pt x="684087" y="377575"/>
                  <a:pt x="361308" y="755151"/>
                  <a:pt x="195209" y="1047964"/>
                </a:cubicBezTo>
                <a:cubicBezTo>
                  <a:pt x="29110" y="1340778"/>
                  <a:pt x="0" y="1637016"/>
                  <a:pt x="10274" y="1756881"/>
                </a:cubicBezTo>
                <a:cubicBezTo>
                  <a:pt x="20548" y="1876746"/>
                  <a:pt x="138701" y="1821950"/>
                  <a:pt x="256854" y="176715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923033" y="2496620"/>
            <a:ext cx="1868185" cy="1041115"/>
          </a:xfrm>
          <a:custGeom>
            <a:avLst/>
            <a:gdLst>
              <a:gd name="connsiteX0" fmla="*/ 316787 w 1868185"/>
              <a:gd name="connsiteY0" fmla="*/ 0 h 1041115"/>
              <a:gd name="connsiteX1" fmla="*/ 131852 w 1868185"/>
              <a:gd name="connsiteY1" fmla="*/ 883578 h 1041115"/>
              <a:gd name="connsiteX2" fmla="*/ 1107897 w 1868185"/>
              <a:gd name="connsiteY2" fmla="*/ 945223 h 1041115"/>
              <a:gd name="connsiteX3" fmla="*/ 1868185 w 1868185"/>
              <a:gd name="connsiteY3" fmla="*/ 482886 h 10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185" h="1041115">
                <a:moveTo>
                  <a:pt x="316787" y="0"/>
                </a:moveTo>
                <a:cubicBezTo>
                  <a:pt x="158393" y="363020"/>
                  <a:pt x="0" y="726041"/>
                  <a:pt x="131852" y="883578"/>
                </a:cubicBezTo>
                <a:cubicBezTo>
                  <a:pt x="263704" y="1041115"/>
                  <a:pt x="818508" y="1012005"/>
                  <a:pt x="1107897" y="945223"/>
                </a:cubicBezTo>
                <a:cubicBezTo>
                  <a:pt x="1397286" y="878441"/>
                  <a:pt x="1632735" y="680663"/>
                  <a:pt x="1868185" y="482886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277490" y="209285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Freeform 95"/>
          <p:cNvSpPr/>
          <p:nvPr/>
        </p:nvSpPr>
        <p:spPr>
          <a:xfrm>
            <a:off x="4306585" y="1140431"/>
            <a:ext cx="2299698" cy="3388760"/>
          </a:xfrm>
          <a:custGeom>
            <a:avLst/>
            <a:gdLst>
              <a:gd name="connsiteX0" fmla="*/ 1847635 w 2299698"/>
              <a:gd name="connsiteY0" fmla="*/ 0 h 3388760"/>
              <a:gd name="connsiteX1" fmla="*/ 255141 w 2299698"/>
              <a:gd name="connsiteY1" fmla="*/ 1705511 h 3388760"/>
              <a:gd name="connsiteX2" fmla="*/ 316786 w 2299698"/>
              <a:gd name="connsiteY2" fmla="*/ 2732926 h 3388760"/>
              <a:gd name="connsiteX3" fmla="*/ 1529136 w 2299698"/>
              <a:gd name="connsiteY3" fmla="*/ 3380198 h 3388760"/>
              <a:gd name="connsiteX4" fmla="*/ 2299698 w 2299698"/>
              <a:gd name="connsiteY4" fmla="*/ 2784297 h 33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698" h="3388760">
                <a:moveTo>
                  <a:pt x="1847635" y="0"/>
                </a:moveTo>
                <a:cubicBezTo>
                  <a:pt x="1178959" y="625011"/>
                  <a:pt x="510283" y="1250023"/>
                  <a:pt x="255141" y="1705511"/>
                </a:cubicBezTo>
                <a:cubicBezTo>
                  <a:pt x="0" y="2160999"/>
                  <a:pt x="104454" y="2453812"/>
                  <a:pt x="316786" y="2732926"/>
                </a:cubicBezTo>
                <a:cubicBezTo>
                  <a:pt x="529118" y="3012040"/>
                  <a:pt x="1198651" y="3371636"/>
                  <a:pt x="1529136" y="3380198"/>
                </a:cubicBezTo>
                <a:cubicBezTo>
                  <a:pt x="1859621" y="3388760"/>
                  <a:pt x="2079659" y="3086528"/>
                  <a:pt x="2299698" y="2784297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428162" y="3236360"/>
            <a:ext cx="719191" cy="647271"/>
          </a:xfrm>
          <a:custGeom>
            <a:avLst/>
            <a:gdLst>
              <a:gd name="connsiteX0" fmla="*/ 0 w 719191"/>
              <a:gd name="connsiteY0" fmla="*/ 0 h 647271"/>
              <a:gd name="connsiteX1" fmla="*/ 318499 w 719191"/>
              <a:gd name="connsiteY1" fmla="*/ 534256 h 647271"/>
              <a:gd name="connsiteX2" fmla="*/ 719191 w 719191"/>
              <a:gd name="connsiteY2" fmla="*/ 647271 h 64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191" h="647271">
                <a:moveTo>
                  <a:pt x="0" y="0"/>
                </a:moveTo>
                <a:cubicBezTo>
                  <a:pt x="99317" y="213189"/>
                  <a:pt x="198634" y="426378"/>
                  <a:pt x="318499" y="534256"/>
                </a:cubicBezTo>
                <a:cubicBezTo>
                  <a:pt x="438364" y="642134"/>
                  <a:pt x="578777" y="644702"/>
                  <a:pt x="719191" y="64727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98367" y="2526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536</Words>
  <Application>Microsoft Office PowerPoint</Application>
  <PresentationFormat>On-screen Show (4:3)</PresentationFormat>
  <Paragraphs>412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26</cp:revision>
  <dcterms:created xsi:type="dcterms:W3CDTF">2012-12-23T20:38:39Z</dcterms:created>
  <dcterms:modified xsi:type="dcterms:W3CDTF">2012-12-31T02:39:17Z</dcterms:modified>
</cp:coreProperties>
</file>