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218521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anyLinesToLog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569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218521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anyLinesToLog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41604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anyLinesToScreen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33910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anyLinesToScreenthread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032" y="524348"/>
            <a:ext cx="3108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b="1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getBlocking/getNonblocking/waitFor:msg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5382" y="380911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520725" y="4055331"/>
            <a:ext cx="699351" cy="141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220076" y="2306194"/>
            <a:ext cx="440294" cy="1502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7" idx="2"/>
          </p:cNvCxnSpPr>
          <p:nvPr/>
        </p:nvCxnSpPr>
        <p:spPr>
          <a:xfrm flipH="1" flipV="1">
            <a:off x="461981" y="2609801"/>
            <a:ext cx="476506" cy="2282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505418" cy="2148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504769" y="2960030"/>
            <a:ext cx="2216212" cy="9721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3083140"/>
            <a:ext cx="286476" cy="21172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69168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init(name,host,port,</a:t>
            </a:r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 flipV="1">
            <a:off x="1795003" y="2930985"/>
            <a:ext cx="5925978" cy="29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b="1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15759" y="2363580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 flipH="1">
            <a:off x="461981" y="1661099"/>
            <a:ext cx="252677" cy="702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2"/>
            <a:endCxn id="12" idx="0"/>
          </p:cNvCxnSpPr>
          <p:nvPr/>
        </p:nvCxnSpPr>
        <p:spPr>
          <a:xfrm flipH="1">
            <a:off x="938487" y="3054095"/>
            <a:ext cx="456407" cy="183812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86799" cy="4933567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43000" y="0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 rather than shared data???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708202" y="2486691"/>
            <a:ext cx="7012779" cy="4733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2959" y="1843798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383993" y="4059253"/>
            <a:ext cx="675117" cy="139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42578" y="346182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uses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98539" y="192910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endParaRPr lang="en-US" sz="10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are bundled in the named tuple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CommunicationsPackage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3339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0420" y="34195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 flipV="1">
            <a:off x="4098450" y="3338926"/>
            <a:ext cx="1185892" cy="2808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831" y="336992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19" y="321581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 flipV="1">
            <a:off x="2532344" y="3338926"/>
            <a:ext cx="919775" cy="69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873" y="4489617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8022406" y="3039439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98086" y="2856216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082780" y="2342149"/>
            <a:ext cx="310626" cy="5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102437"/>
            <a:ext cx="139950" cy="119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804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</a:p>
          <a:p>
            <a:r>
              <a:rPr lang="en-US" sz="1200" i="1" smtClean="0">
                <a:solidFill>
                  <a:schemeClr val="accent6">
                    <a:lumMod val="75000"/>
                  </a:schemeClr>
                </a:solidFill>
              </a:rPr>
              <a:t>overly simplified diagram</a:t>
            </a:r>
            <a:endParaRPr lang="en-US" sz="12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98" idx="0"/>
          </p:cNvCxnSpPr>
          <p:nvPr/>
        </p:nvCxnSpPr>
        <p:spPr>
          <a:xfrm>
            <a:off x="5847345" y="5693237"/>
            <a:ext cx="180381" cy="65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601123" y="5447016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703846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873123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775763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659340" y="580318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338" name="Straight Arrow Connector 337"/>
          <p:cNvCxnSpPr>
            <a:stCxn id="98" idx="1"/>
            <a:endCxn id="329" idx="3"/>
          </p:cNvCxnSpPr>
          <p:nvPr/>
        </p:nvCxnSpPr>
        <p:spPr>
          <a:xfrm flipH="1" flipV="1">
            <a:off x="5042400" y="6275620"/>
            <a:ext cx="546744" cy="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030904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319316" cy="114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89144" y="6349432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13615</TotalTime>
  <Words>401</Words>
  <Application>Microsoft Office PowerPoint</Application>
  <PresentationFormat>On-screen Show (4:3)</PresentationFormat>
  <Paragraphs>285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49</cp:revision>
  <dcterms:created xsi:type="dcterms:W3CDTF">2012-12-23T20:38:39Z</dcterms:created>
  <dcterms:modified xsi:type="dcterms:W3CDTF">2014-04-02T02:31:59Z</dcterms:modified>
</cp:coreProperties>
</file>