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Log.py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Log_Test.py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MsgHandler.py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569934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host,nm,port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569934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host,nm,prot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 for</a:t>
            </a:r>
          </a:p>
          <a:p>
            <a:pPr algn="ctr"/>
            <a:r>
              <a:rPr lang="en-US" smtClean="0"/>
              <a:t>MsgOutQuPump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7247" y="1606197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57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2668" y="260792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2572" y="2637038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852418"/>
            <a:ext cx="650005" cy="755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011849" y="1852418"/>
            <a:ext cx="1059396" cy="78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9584" y="201031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9358" y="199832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3553147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 for</a:t>
            </a:r>
          </a:p>
          <a:p>
            <a:pPr algn="ctr"/>
            <a:r>
              <a:rPr lang="en-US" smtClean="0"/>
              <a:t>MsgInQuPump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03211" y="4881941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18737" y="4311546"/>
            <a:ext cx="64959" cy="57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4188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27509" y="589394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67611" y="5923057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466091" y="5128162"/>
            <a:ext cx="852646" cy="765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18737" y="5128162"/>
            <a:ext cx="818151" cy="794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15548" y="52860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5322" y="527407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3696" y="4149047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MsgHandler.py</a:t>
            </a:r>
            <a:endParaRPr lang="en-US" smtClean="0"/>
          </a:p>
          <a:p>
            <a:pPr algn="ctr"/>
            <a:r>
              <a:rPr lang="en-US" smtClean="0"/>
              <a:t>u</a:t>
            </a:r>
            <a:r>
              <a:rPr lang="en-US" smtClean="0"/>
              <a:t>sage for</a:t>
            </a:r>
          </a:p>
          <a:p>
            <a:pPr algn="ctr"/>
            <a:r>
              <a:rPr lang="en-US" smtClean="0"/>
              <a:t>MsgServerThread and MsgSocket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803116" y="744877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94918" y="1649002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08244" y="166783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9734" y="367130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049" y="2950397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52108" y="2972658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1939186" y="991098"/>
            <a:ext cx="110152" cy="676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991098"/>
            <a:ext cx="1576522" cy="657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51434" y="2051406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0490" y="2388741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11729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24010" y="11918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1133463" y="1914060"/>
            <a:ext cx="805723" cy="103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2"/>
            <a:endCxn id="70" idx="0"/>
          </p:cNvCxnSpPr>
          <p:nvPr/>
        </p:nvCxnSpPr>
        <p:spPr>
          <a:xfrm>
            <a:off x="1133463" y="3196618"/>
            <a:ext cx="6518" cy="47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 flipH="1">
            <a:off x="3390690" y="1895223"/>
            <a:ext cx="235170" cy="107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5902" y="334937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Arrow Connector 85"/>
          <p:cNvCxnSpPr>
            <a:stCxn id="72" idx="2"/>
            <a:endCxn id="70" idx="3"/>
          </p:cNvCxnSpPr>
          <p:nvPr/>
        </p:nvCxnSpPr>
        <p:spPr>
          <a:xfrm flipH="1">
            <a:off x="2040227" y="3218879"/>
            <a:ext cx="1350463" cy="57553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87376" y="351205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MsgHandler_Test.py</a:t>
            </a: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28774" y="2024011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67548" y="1755169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1"/>
            <a:endCxn id="89" idx="3"/>
          </p:cNvCxnSpPr>
          <p:nvPr/>
        </p:nvCxnSpPr>
        <p:spPr>
          <a:xfrm flipH="1">
            <a:off x="744272" y="1790950"/>
            <a:ext cx="563972" cy="35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>
            <a:off x="4256802" y="1772113"/>
            <a:ext cx="210746" cy="106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11075" y="143838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2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147372" y="242812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19309" y="2061680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3"/>
            <a:endCxn id="118" idx="1"/>
          </p:cNvCxnSpPr>
          <p:nvPr/>
        </p:nvCxnSpPr>
        <p:spPr>
          <a:xfrm flipV="1">
            <a:off x="6639815" y="2184791"/>
            <a:ext cx="579494" cy="3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62081" y="440932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5700663" y="2674346"/>
            <a:ext cx="692931" cy="173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36061" y="35839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157682" y="4037745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>
            <a:off x="8023536" y="3205179"/>
            <a:ext cx="418840" cy="83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989868" y="336649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953875" y="588195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392457" y="267434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097714" y="405315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5700663" y="4655547"/>
            <a:ext cx="691794" cy="122640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173074" y="5046325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5" name="Straight Arrow Connector 144"/>
          <p:cNvCxnSpPr>
            <a:stCxn id="250" idx="2"/>
            <a:endCxn id="143" idx="0"/>
          </p:cNvCxnSpPr>
          <p:nvPr/>
        </p:nvCxnSpPr>
        <p:spPr>
          <a:xfrm flipH="1">
            <a:off x="7727072" y="3205179"/>
            <a:ext cx="296464" cy="184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381982" y="433055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6831038" y="5292546"/>
            <a:ext cx="896034" cy="71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226159" y="564393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727072" y="4283966"/>
            <a:ext cx="715304" cy="76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120007" y="457542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6513" y="717479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1</a:t>
            </a:r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14454" y="5034339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625066" y="3964113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676456" y="308395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623426" y="295895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393594" y="2674346"/>
            <a:ext cx="1629942" cy="28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076566" y="2674346"/>
            <a:ext cx="1317028" cy="40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429980" y="5280560"/>
            <a:ext cx="1523895" cy="72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686729" y="55703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938480" y="25719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169613" y="264217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242" idx="0"/>
          </p:cNvCxnSpPr>
          <p:nvPr/>
        </p:nvCxnSpPr>
        <p:spPr>
          <a:xfrm flipH="1">
            <a:off x="3909760" y="3330180"/>
            <a:ext cx="1166806" cy="633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212404" y="338019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249" idx="2"/>
            <a:endCxn id="236" idx="0"/>
          </p:cNvCxnSpPr>
          <p:nvPr/>
        </p:nvCxnSpPr>
        <p:spPr>
          <a:xfrm flipH="1">
            <a:off x="4429980" y="3330180"/>
            <a:ext cx="646586" cy="170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400764" y="425692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242" idx="2"/>
          </p:cNvCxnSpPr>
          <p:nvPr/>
        </p:nvCxnSpPr>
        <p:spPr>
          <a:xfrm flipH="1" flipV="1">
            <a:off x="3909760" y="4210334"/>
            <a:ext cx="520220" cy="82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3731230" y="447096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900" y="1066800"/>
            <a:ext cx="2031325" cy="40934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__init__(nm,quToCon)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qitoCon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240" y="421240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Throttle.py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287</Words>
  <Application>Microsoft Office PowerPoint</Application>
  <PresentationFormat>On-screen Show (4:3)</PresentationFormat>
  <Paragraphs>203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13</cp:revision>
  <dcterms:created xsi:type="dcterms:W3CDTF">2012-12-23T20:38:39Z</dcterms:created>
  <dcterms:modified xsi:type="dcterms:W3CDTF">2012-12-26T07:18:38Z</dcterms:modified>
</cp:coreProperties>
</file>