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8"/>
  </p:notesMasterIdLst>
  <p:sldIdLst>
    <p:sldId id="256" r:id="rId2"/>
    <p:sldId id="309" r:id="rId3"/>
    <p:sldId id="257" r:id="rId4"/>
    <p:sldId id="258" r:id="rId5"/>
    <p:sldId id="259" r:id="rId6"/>
    <p:sldId id="261" r:id="rId7"/>
    <p:sldId id="264" r:id="rId8"/>
    <p:sldId id="262" r:id="rId9"/>
    <p:sldId id="263" r:id="rId10"/>
    <p:sldId id="266" r:id="rId11"/>
    <p:sldId id="265" r:id="rId12"/>
    <p:sldId id="273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72" r:id="rId33"/>
    <p:sldId id="285" r:id="rId34"/>
    <p:sldId id="287" r:id="rId35"/>
    <p:sldId id="288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4D41-6CD5-4E33-B591-7AA01F7F4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D440-46EB-4A84-B069-D8AE5C80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ED440-46EB-4A84-B069-D8AE5C80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3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334" y="3147589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LifeBlood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2" y="6824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543800" cy="1450757"/>
          </a:xfrm>
        </p:spPr>
        <p:txBody>
          <a:bodyPr/>
          <a:lstStyle/>
          <a:p>
            <a:r>
              <a:rPr lang="en-IN" dirty="0"/>
              <a:t>E-R Diagram</a:t>
            </a:r>
            <a:endParaRPr lang="en-US" dirty="0"/>
          </a:p>
        </p:txBody>
      </p:sp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28750"/>
            <a:ext cx="8265969" cy="48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7800"/>
            <a:ext cx="6347713" cy="1320800"/>
          </a:xfrm>
        </p:spPr>
        <p:txBody>
          <a:bodyPr/>
          <a:lstStyle/>
          <a:p>
            <a:r>
              <a:rPr lang="en-IN" dirty="0"/>
              <a:t>Database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763000" cy="5562600"/>
          </a:xfrm>
        </p:spPr>
      </p:pic>
    </p:spTree>
    <p:extLst>
      <p:ext uri="{BB962C8B-B14F-4D97-AF65-F5344CB8AC3E}">
        <p14:creationId xmlns:p14="http://schemas.microsoft.com/office/powerpoint/2010/main" val="5934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SNAPSHOT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Home Page:	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Become a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394" y="1737361"/>
            <a:ext cx="9031406" cy="45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After Login: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Find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Find donor result: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Hospital Registration: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60" y="1447800"/>
            <a:ext cx="913603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Become a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72" y="1753282"/>
            <a:ext cx="9123528" cy="44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Become a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 descr="forgotpa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1737360"/>
            <a:ext cx="9117842" cy="4587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2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donate blood?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Become a donor at </a:t>
            </a:r>
            <a:r>
              <a:rPr lang="en-US" sz="3200" dirty="0" err="1" smtClean="0"/>
              <a:t>LifeBlood</a:t>
            </a:r>
            <a:endParaRPr lang="en-US" sz="3200" dirty="0" smtClean="0"/>
          </a:p>
          <a:p>
            <a:r>
              <a:rPr lang="en-US" sz="3200" dirty="0" smtClean="0"/>
              <a:t>Connect with us at:</a:t>
            </a:r>
          </a:p>
          <a:p>
            <a:pPr marL="201168" lvl="1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dirty="0" smtClean="0">
                <a:solidFill>
                  <a:srgbClr val="0070C0"/>
                </a:solidFill>
              </a:rPr>
              <a:t>Quixsolutions.com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6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78043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Become a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72" y="1676400"/>
            <a:ext cx="91326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Become a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60" y="1737361"/>
            <a:ext cx="9136039" cy="45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USER </a:t>
            </a:r>
            <a:r>
              <a:rPr lang="en-US" sz="2400" b="1" dirty="0"/>
              <a:t>SIDE LAYOUT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/>
              <a:t>Become a Donor: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 descr="C:\Users\harmi\Desktop\project\FINAL LIFE BLOOD\documentation\contact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" y="1748734"/>
            <a:ext cx="9116704" cy="4575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2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ADMIN SIDE LAYOUT: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Dashboard of Admin:	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37361"/>
            <a:ext cx="9067800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ADMIN SIDE LAYOUT: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Add Donor: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	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9144000" cy="458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1800" b="1" dirty="0"/>
              <a:t>ADMIN SIDE LAYOUT: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Hospital Register Admin side: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37361"/>
            <a:ext cx="9144000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ADMIN SIDE LAYOUT: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 </a:t>
            </a:r>
            <a:r>
              <a:rPr lang="en-US" sz="1600" b="1" dirty="0"/>
              <a:t>Donor List: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	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8991600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543800" cy="1450757"/>
          </a:xfrm>
        </p:spPr>
        <p:txBody>
          <a:bodyPr>
            <a:normAutofit fontScale="90000"/>
          </a:bodyPr>
          <a:lstStyle/>
          <a:p>
            <a:pPr lvl="1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ADMIN </a:t>
            </a:r>
            <a:r>
              <a:rPr lang="en-US" b="1" dirty="0"/>
              <a:t>SIDE LAYOUT</a:t>
            </a:r>
            <a:r>
              <a:rPr lang="en-US" b="1" dirty="0" smtClean="0"/>
              <a:t>:</a:t>
            </a:r>
            <a:r>
              <a:rPr lang="en-US" b="1" dirty="0"/>
              <a:t>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Hospital List:	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ADMIN SIDE LAYOUT: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 </a:t>
            </a:r>
            <a:r>
              <a:rPr lang="en-US" sz="1600" b="1" dirty="0"/>
              <a:t>Admin E-Mail sending: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	</a:t>
            </a:r>
            <a:endParaRPr lang="en-US" sz="1600" dirty="0"/>
          </a:p>
        </p:txBody>
      </p:sp>
      <p:pic>
        <p:nvPicPr>
          <p:cNvPr id="5" name="Picture 4" descr="C:\Users\bhish\AppData\Local\Temp\Rar$DRa0.142\adminsendemai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1737360"/>
            <a:ext cx="9141725" cy="4663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5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2000" b="1" dirty="0"/>
              <a:t>MOBILE APP: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Log In Page</a:t>
            </a:r>
            <a:endParaRPr lang="en-US" sz="2000" dirty="0"/>
          </a:p>
        </p:txBody>
      </p:sp>
      <p:pic>
        <p:nvPicPr>
          <p:cNvPr id="5" name="Picture 4" descr="C:\Users\bhish\AppData\Local\Temp\Rar$DRa0.456\Screenshot_20170403-19302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1763518"/>
            <a:ext cx="4405952" cy="456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hish\AppData\Local\Temp\Rar$DRa0.456\Screenshot_20170403-19303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63518"/>
            <a:ext cx="4724400" cy="4561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8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Connect People in need to commit a heavenly deed!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Project Idea:</a:t>
            </a:r>
          </a:p>
        </p:txBody>
      </p:sp>
    </p:spTree>
    <p:extLst>
      <p:ext uri="{BB962C8B-B14F-4D97-AF65-F5344CB8AC3E}">
        <p14:creationId xmlns:p14="http://schemas.microsoft.com/office/powerpoint/2010/main" val="37226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53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MOBILE APP:</a:t>
            </a:r>
            <a:r>
              <a:rPr lang="en-US" dirty="0"/>
              <a:t/>
            </a:r>
            <a:br>
              <a:rPr lang="en-US" dirty="0"/>
            </a:br>
            <a:r>
              <a:rPr lang="en-US" b="1" kern="5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 Registration Page</a:t>
            </a:r>
            <a:endParaRPr lang="en-US" sz="1600" kern="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</p:txBody>
      </p:sp>
      <p:pic>
        <p:nvPicPr>
          <p:cNvPr id="8" name="Picture 7" descr="C:\Users\bhish\AppData\Local\Temp\Rar$DRa0.456\Screenshot_20170403-19305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33528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9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33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/>
              <a:t>MOBILE APP:</a:t>
            </a:r>
            <a:r>
              <a:rPr lang="en-US" dirty="0"/>
              <a:t/>
            </a:r>
            <a:br>
              <a:rPr lang="en-US" dirty="0"/>
            </a:br>
            <a:r>
              <a:rPr lang="en-US" b="1" kern="5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  Donor </a:t>
            </a:r>
            <a:r>
              <a:rPr lang="en-US" b="1" kern="5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List&amp;</a:t>
            </a:r>
            <a:r>
              <a:rPr lang="en-US" b="1" dirty="0"/>
              <a:t> Donor Details</a:t>
            </a:r>
            <a:endParaRPr lang="en-US" dirty="0"/>
          </a:p>
          <a:p>
            <a:endParaRPr lang="en-US" kern="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kern="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</p:txBody>
      </p:sp>
      <p:pic>
        <p:nvPicPr>
          <p:cNvPr id="5" name="Picture 4" descr="C:\Users\bhish\AppData\Local\Temp\Rar$DRa0.456\Screenshot_20170403-19311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" y="1733729"/>
            <a:ext cx="3345976" cy="459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bhish\AppData\Local\Temp\Rar$DRa0.456\Screenshot_20170403-1933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40553"/>
            <a:ext cx="3352800" cy="4590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8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chart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60" y="1846263"/>
            <a:ext cx="592192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Survey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As </a:t>
            </a:r>
            <a:r>
              <a:rPr lang="en-US" sz="2200" dirty="0"/>
              <a:t>a donor of blood being listed when someone searches you, how would you like to share your contact details?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46958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875" y="2405063"/>
            <a:ext cx="40767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Would you use our </a:t>
            </a:r>
            <a:r>
              <a:rPr lang="en-US" dirty="0" err="1" smtClean="0"/>
              <a:t>Webapp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APP(1-10)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2512" y="2414588"/>
            <a:ext cx="45434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Dhavalraj Dodia(003)	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Arjun Jain(005)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Himasnhu Kriplani(007)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Mit Patel(008)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Mohit Kapadia(010)</a:t>
            </a:r>
          </a:p>
          <a:p>
            <a:r>
              <a:rPr lang="en-US" sz="2400" dirty="0">
                <a:solidFill>
                  <a:schemeClr val="tx1"/>
                </a:solidFill>
              </a:rPr>
              <a:t>Abhi Patel(013)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Harmish Patel(015)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Bhisma Naik(d2d)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295400"/>
            <a:ext cx="3810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Mentors:</a:t>
            </a:r>
          </a:p>
          <a:p>
            <a:r>
              <a:rPr lang="en-US" sz="2800" dirty="0"/>
              <a:t>-Raj Parmar</a:t>
            </a:r>
          </a:p>
          <a:p>
            <a:r>
              <a:rPr lang="en-US" sz="2800" dirty="0"/>
              <a:t>-Malav Shashtri</a:t>
            </a:r>
          </a:p>
          <a:p>
            <a:endParaRPr lang="en-US" sz="2800" dirty="0"/>
          </a:p>
          <a:p>
            <a:r>
              <a:rPr lang="en-US" sz="2800" dirty="0"/>
              <a:t>Guided By:</a:t>
            </a:r>
          </a:p>
          <a:p>
            <a:r>
              <a:rPr lang="en-US" sz="2800" dirty="0"/>
              <a:t>Prof Hirav Shah</a:t>
            </a:r>
          </a:p>
          <a:p>
            <a:r>
              <a:rPr lang="en-US" sz="2800" dirty="0"/>
              <a:t>Prof Sameer Mansuri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This Web based app is intended to connect people in need to acquire/seek blood in conditions where it difficult for seekers to find a person who can donate. </a:t>
            </a:r>
          </a:p>
        </p:txBody>
      </p:sp>
    </p:spTree>
    <p:extLst>
      <p:ext uri="{BB962C8B-B14F-4D97-AF65-F5344CB8AC3E}">
        <p14:creationId xmlns:p14="http://schemas.microsoft.com/office/powerpoint/2010/main" val="32375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A web-app for everyone who are in need. One can register on the website and can SEEK or DONATE blood. A donor should be 18. A seeker can be any person a neighbor / relative or doctor of the seeker.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Web-App is being developed by a group of CS students so this cuts down the financial investment. We plan to buy a domain and use Search engine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4330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49052"/>
            <a:ext cx="5005288" cy="6275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5334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Flow </a:t>
            </a:r>
            <a:r>
              <a:rPr lang="en-US" sz="2800" b="1" dirty="0">
                <a:solidFill>
                  <a:schemeClr val="accent1"/>
                </a:solidFill>
              </a:rPr>
              <a:t>Chart: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[1] WEBSITE FLOW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F:\college\college\sem4\PROJEC\New folder\main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08" y="4653886"/>
            <a:ext cx="4798468" cy="2337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4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Flow Chart:</a:t>
            </a: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b="1" dirty="0" smtClean="0">
                <a:solidFill>
                  <a:schemeClr val="accent1"/>
                </a:solidFill>
              </a:rPr>
              <a:t>[2]</a:t>
            </a:r>
            <a:r>
              <a:rPr lang="en-US" sz="2000" b="1" dirty="0">
                <a:solidFill>
                  <a:schemeClr val="accent1"/>
                </a:solidFill>
              </a:rPr>
              <a:t>S</a:t>
            </a:r>
            <a:r>
              <a:rPr lang="en-US" sz="2000" b="1" dirty="0" smtClean="0">
                <a:solidFill>
                  <a:schemeClr val="accent1"/>
                </a:solidFill>
              </a:rPr>
              <a:t>EARCH </a:t>
            </a:r>
            <a:r>
              <a:rPr lang="en-US" sz="2000" b="1" dirty="0">
                <a:solidFill>
                  <a:schemeClr val="accent1"/>
                </a:solidFill>
              </a:rPr>
              <a:t>FLOW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F:\college\college\sem4\PROJEC\New folder\SEAR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2867025" cy="471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8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347713" cy="1320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	Flow Chart(</a:t>
            </a:r>
            <a:r>
              <a:rPr lang="en-US" sz="2000" b="1" dirty="0" err="1" smtClean="0">
                <a:solidFill>
                  <a:schemeClr val="accent1"/>
                </a:solidFill>
              </a:rPr>
              <a:t>cont</a:t>
            </a:r>
            <a:r>
              <a:rPr lang="en-US" sz="2000" b="1" dirty="0" smtClean="0">
                <a:solidFill>
                  <a:schemeClr val="accent1"/>
                </a:solidFill>
              </a:rPr>
              <a:t>):</a:t>
            </a:r>
            <a:r>
              <a:rPr lang="en-US" sz="2000" dirty="0" smtClean="0">
                <a:solidFill>
                  <a:schemeClr val="accent1"/>
                </a:solidFill>
              </a:rPr>
              <a:t/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[3]LOGIN	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1" y="1409700"/>
            <a:ext cx="413791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248</Words>
  <Application>Microsoft Office PowerPoint</Application>
  <PresentationFormat>On-screen Show (4:3)</PresentationFormat>
  <Paragraphs>68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SimSun</vt:lpstr>
      <vt:lpstr>Calibri</vt:lpstr>
      <vt:lpstr>Calibri Light</vt:lpstr>
      <vt:lpstr>Mangal</vt:lpstr>
      <vt:lpstr>Times New Roman</vt:lpstr>
      <vt:lpstr>Retrospect</vt:lpstr>
      <vt:lpstr> LifeBlood</vt:lpstr>
      <vt:lpstr>Want to donate blood?  </vt:lpstr>
      <vt:lpstr>  Connect People in need to commit a heavenly deed!</vt:lpstr>
      <vt:lpstr>Description</vt:lpstr>
      <vt:lpstr>Potential Scope</vt:lpstr>
      <vt:lpstr>Financial Feasibility</vt:lpstr>
      <vt:lpstr>PowerPoint Presentation</vt:lpstr>
      <vt:lpstr>Flow Chart: [2]SEARCH FLOW</vt:lpstr>
      <vt:lpstr> Flow Chart(cont):   [3]LOGIN </vt:lpstr>
      <vt:lpstr>E-R Diagram</vt:lpstr>
      <vt:lpstr>Database Dictionary</vt:lpstr>
      <vt:lpstr>SNAPSHOT USER SIDE LAYOUT: Home Page:  </vt:lpstr>
      <vt:lpstr>USER SIDE LAYOUT: Become a Donor:  </vt:lpstr>
      <vt:lpstr>USER SIDE LAYOUT: After Login:   </vt:lpstr>
      <vt:lpstr>USER SIDE LAYOUT: Find donor:   </vt:lpstr>
      <vt:lpstr>USER SIDE LAYOUT: Find donor result:    </vt:lpstr>
      <vt:lpstr>USER SIDE LAYOUT: Hospital Registration:   </vt:lpstr>
      <vt:lpstr>USER SIDE LAYOUT: Become a Donor:  </vt:lpstr>
      <vt:lpstr>USER SIDE LAYOUT: Become a Donor:  </vt:lpstr>
      <vt:lpstr>USER SIDE LAYOUT: Become a Donor:  </vt:lpstr>
      <vt:lpstr>USER SIDE LAYOUT: Become a Donor:  </vt:lpstr>
      <vt:lpstr>USER SIDE LAYOUT: Become a Donor:  </vt:lpstr>
      <vt:lpstr>ADMIN SIDE LAYOUT:   Dashboard of Admin: </vt:lpstr>
      <vt:lpstr>ADMIN SIDE LAYOUT:   Add Donor:  </vt:lpstr>
      <vt:lpstr>ADMIN SIDE LAYOUT:   Hospital Register Admin side:</vt:lpstr>
      <vt:lpstr>ADMIN SIDE LAYOUT:  Donor List:   </vt:lpstr>
      <vt:lpstr>                                  ADMIN SIDE LAYOUT:  Hospital List:      </vt:lpstr>
      <vt:lpstr>ADMIN SIDE LAYOUT:  Admin E-Mail sending:    </vt:lpstr>
      <vt:lpstr>MOBILE APP: Log In Page</vt:lpstr>
      <vt:lpstr>PowerPoint Presentation</vt:lpstr>
      <vt:lpstr>PowerPoint Presentation</vt:lpstr>
      <vt:lpstr>Timeline chart</vt:lpstr>
      <vt:lpstr>   Survey As a donor of blood being listed when someone searches you, how would you like to share your contact details?  </vt:lpstr>
      <vt:lpstr>Would you use our Webapp?</vt:lpstr>
      <vt:lpstr>Usefulness of APP(1-10) </vt:lpstr>
      <vt:lpstr>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Harmish Patel</dc:creator>
  <cp:lastModifiedBy>Mit patel</cp:lastModifiedBy>
  <cp:revision>80</cp:revision>
  <dcterms:created xsi:type="dcterms:W3CDTF">2006-08-16T00:00:00Z</dcterms:created>
  <dcterms:modified xsi:type="dcterms:W3CDTF">2017-04-27T19:03:54Z</dcterms:modified>
</cp:coreProperties>
</file>