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73AA-71E4-E90B-A6F2-ABB74F428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73A0-5658-F625-DBEC-28C86E15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1887-DF89-9305-8C77-40ACFFD1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57B5-14A9-6497-5A6F-5436B132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43B5-EDB6-CF81-E279-BB712F40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F489-118A-F1D7-1536-4F058E4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87BE-9F2C-653F-CDA5-EB6DF32F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E154-7AC3-FF0C-022E-3679D345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36E9-259A-32E2-2E21-6F636B2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07AE-768D-78ED-3741-424CD095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9FD9-94E3-6F29-9C22-CB1C756A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71C58-4C25-8D00-7C56-E9E0C5FC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AE9F-6F5D-0F35-A6C0-37512355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3380-278C-4F98-0B91-CBB983EA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7581-3EB1-E95B-23D3-89388AF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694-1247-AB0F-1801-2CF66763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EDD4-7694-4D95-9A49-06421EAC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D134-B8CD-F05C-017F-AC6641C4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4310-7294-4F81-3799-7860EB7C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328D-554E-6795-E52D-D407A2EC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3FF0-B69B-B3B1-A38B-D06801DF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92F3-AE97-66C7-D79F-FFBA767E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53D6-2423-3077-0F42-DF8C009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F25F-5292-C9A9-8DCB-CF06606D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630A-151E-AC4B-A6C7-52585BF0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C4-9C66-B5A9-C6FE-3F5CE8FB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327B-E284-1668-93D9-F5B59A198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AFB7-9D54-EB35-9658-F0798691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C2FC9-F0A5-E9C8-57A1-26055E95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318BF-5A7C-F9FC-D18D-7353894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1A5C-E477-E104-6521-40E0D32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0073-4101-0768-7D96-E4A80272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CFD6-6F2E-8C22-F75E-7DC8C42E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32228-2204-8660-9CE5-45C7F8CF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7F2CC-93A5-5099-AF76-FA2520AD5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415C4-2E85-9515-8F1B-29A744E6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C94C4-FAB4-10CE-352A-629D6752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6183F-59A1-54BA-B4B5-FEE18696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64E4-8760-D962-7A11-D2A4E8B4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58AB-38A1-CF7C-72DB-B4206B8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3B33-6EC4-14BA-0352-D91E5A9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8A6E-94BE-2A31-CAE6-FE460DC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3BD80-9621-1771-70EE-6136CE0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471DE-D4A7-6C0E-2300-AE9CFC94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5B95B-712D-3490-73D3-1E27BDC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E401F-E9A2-9BD2-3928-C22F02E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7C7-AC31-B992-65BB-B55A6B00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C03E-C29B-DA1D-B28D-EB242E7A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553A-CA14-FDE5-B2C1-76A9FD3D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AC8E-0103-1515-5EDE-64DDB9A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A1B4-BC43-9445-F433-11C8980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EEF3-6E95-2EFB-C231-3503498A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0419-F565-81A2-9D16-B5B317B3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DFFC-DB10-F320-ABEE-4A52DEAB4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20C6-1740-CD5F-E04A-EE756382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B211B-5B6F-6ACE-0704-8FE29E1C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02FB-8E87-D9D2-F398-1B2FD752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8FD3-17ED-7BE2-703A-BC41F51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3F522-C1C9-6A31-FAD4-E41F6863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28A8-3999-683A-5A3B-CCDACDC2B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4AE9-96CA-08F1-5195-A88D855EA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B277-F1B3-4D1E-861B-6816B84D2E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5036-69AA-BD9B-401D-5481479F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05A5-8CDB-A792-661A-184AB9944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4DEB-B8AE-4DD5-B145-61015011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8DC173-4A41-12EA-2A09-7D870B24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275208"/>
            <a:ext cx="9144000" cy="781235"/>
          </a:xfrm>
        </p:spPr>
        <p:txBody>
          <a:bodyPr>
            <a:normAutofit fontScale="90000"/>
          </a:bodyPr>
          <a:lstStyle/>
          <a:p>
            <a:r>
              <a:rPr lang="en-US" dirty="0"/>
              <a:t>Meta Clause Predictor(MCP)</a:t>
            </a:r>
          </a:p>
        </p:txBody>
      </p:sp>
    </p:spTree>
    <p:extLst>
      <p:ext uri="{BB962C8B-B14F-4D97-AF65-F5344CB8AC3E}">
        <p14:creationId xmlns:p14="http://schemas.microsoft.com/office/powerpoint/2010/main" val="30179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98A-AA25-6A77-0A2E-A40FF7CB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471659"/>
            <a:ext cx="10515600" cy="24743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Flow :</a:t>
            </a:r>
          </a:p>
        </p:txBody>
      </p:sp>
      <p:pic>
        <p:nvPicPr>
          <p:cNvPr id="2052" name="Picture 4" descr="Family, relation, tree icon - Download on Iconfinder">
            <a:extLst>
              <a:ext uri="{FF2B5EF4-FFF2-40B4-BE49-F238E27FC236}">
                <a16:creationId xmlns:a16="http://schemas.microsoft.com/office/drawing/2014/main" id="{F841C49B-C988-6388-D038-705D8DE7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67" y="3175588"/>
            <a:ext cx="2970408" cy="2829826"/>
          </a:xfrm>
          <a:prstGeom prst="rect">
            <a:avLst/>
          </a:prstGeom>
          <a:noFill/>
          <a:effectLst>
            <a:glow rad="1905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B7CE49-836D-687C-220E-D9C2225457CE}"/>
              </a:ext>
            </a:extLst>
          </p:cNvPr>
          <p:cNvSpPr/>
          <p:nvPr/>
        </p:nvSpPr>
        <p:spPr>
          <a:xfrm>
            <a:off x="461634" y="1606858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file to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83476-C730-C3BA-D92D-8B65D8911ECC}"/>
              </a:ext>
            </a:extLst>
          </p:cNvPr>
          <p:cNvSpPr/>
          <p:nvPr/>
        </p:nvSpPr>
        <p:spPr>
          <a:xfrm>
            <a:off x="2425079" y="1606857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Splitting pdf to images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FA9A8-BD10-F054-23BC-244DC7EB5D8D}"/>
              </a:ext>
            </a:extLst>
          </p:cNvPr>
          <p:cNvSpPr/>
          <p:nvPr/>
        </p:nvSpPr>
        <p:spPr>
          <a:xfrm>
            <a:off x="4388524" y="1606857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OCR Generation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0290D-98E7-915A-1E62-42705B0F6195}"/>
              </a:ext>
            </a:extLst>
          </p:cNvPr>
          <p:cNvSpPr/>
          <p:nvPr/>
        </p:nvSpPr>
        <p:spPr>
          <a:xfrm>
            <a:off x="6351969" y="1606856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 identification of MC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4DA8D-8880-D286-DE3A-B898B48F6CA9}"/>
              </a:ext>
            </a:extLst>
          </p:cNvPr>
          <p:cNvSpPr/>
          <p:nvPr/>
        </p:nvSpPr>
        <p:spPr>
          <a:xfrm>
            <a:off x="8315414" y="1606856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verification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7F47D-B3A5-7941-1DF6-1F72CB6CA3A8}"/>
              </a:ext>
            </a:extLst>
          </p:cNvPr>
          <p:cNvSpPr/>
          <p:nvPr/>
        </p:nvSpPr>
        <p:spPr>
          <a:xfrm>
            <a:off x="10176774" y="1606856"/>
            <a:ext cx="1553592" cy="83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Generation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F7E900-20C5-867D-1196-E9CF563F999D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2015226" y="2024108"/>
            <a:ext cx="4098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10B9AC-B453-8248-86ED-099B442606F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978671" y="2024105"/>
            <a:ext cx="460896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5FF8C-58E4-A74B-CED7-3EBDEE65E325}"/>
              </a:ext>
            </a:extLst>
          </p:cNvPr>
          <p:cNvCxnSpPr>
            <a:cxnSpLocks/>
          </p:cNvCxnSpPr>
          <p:nvPr/>
        </p:nvCxnSpPr>
        <p:spPr>
          <a:xfrm flipV="1">
            <a:off x="5916595" y="2024102"/>
            <a:ext cx="460896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D02F1C-C46B-3FC5-FAA2-6D35746D7E7B}"/>
              </a:ext>
            </a:extLst>
          </p:cNvPr>
          <p:cNvCxnSpPr>
            <a:cxnSpLocks/>
          </p:cNvCxnSpPr>
          <p:nvPr/>
        </p:nvCxnSpPr>
        <p:spPr>
          <a:xfrm flipV="1">
            <a:off x="7878564" y="2024102"/>
            <a:ext cx="460896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B6E42-2E6B-09D7-7483-8C865CBBFCB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869006" y="2024107"/>
            <a:ext cx="307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8DC173-4A41-12EA-2A09-7D870B24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275208"/>
            <a:ext cx="9144000" cy="781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use?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B71DE-9D06-4923-1279-CAB084BDAA2F}"/>
              </a:ext>
            </a:extLst>
          </p:cNvPr>
          <p:cNvSpPr txBox="1"/>
          <p:nvPr/>
        </p:nvSpPr>
        <p:spPr>
          <a:xfrm>
            <a:off x="819335" y="1838325"/>
            <a:ext cx="11220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:  React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    :  Python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:  Flask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:  MongoDB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       : GCP Bucket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  :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73269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794A-A075-AA39-AE88-111D4993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4" y="415924"/>
            <a:ext cx="7791451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MCP Version 1.0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B5FC-1B7C-B018-A6C6-24D31A7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35100"/>
            <a:ext cx="10515600" cy="4351338"/>
          </a:xfrm>
        </p:spPr>
        <p:txBody>
          <a:bodyPr/>
          <a:lstStyle/>
          <a:p>
            <a:r>
              <a:rPr lang="en-US" dirty="0"/>
              <a:t>Pdf Upload</a:t>
            </a:r>
          </a:p>
          <a:p>
            <a:r>
              <a:rPr lang="en-US" dirty="0"/>
              <a:t>Splitting of pdf</a:t>
            </a:r>
          </a:p>
          <a:p>
            <a:r>
              <a:rPr lang="en-US" dirty="0"/>
              <a:t>OCR Generation</a:t>
            </a:r>
          </a:p>
          <a:p>
            <a:r>
              <a:rPr lang="en-US" dirty="0"/>
              <a:t>Meta clause identification using bag of words for each page</a:t>
            </a:r>
          </a:p>
          <a:p>
            <a:r>
              <a:rPr lang="en-US" dirty="0"/>
              <a:t>Display the meta clause in dashboard</a:t>
            </a:r>
          </a:p>
        </p:txBody>
      </p:sp>
    </p:spTree>
    <p:extLst>
      <p:ext uri="{BB962C8B-B14F-4D97-AF65-F5344CB8AC3E}">
        <p14:creationId xmlns:p14="http://schemas.microsoft.com/office/powerpoint/2010/main" val="131893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Meta Clause Predictor(MCP)</vt:lpstr>
      <vt:lpstr>Process Flow :</vt:lpstr>
      <vt:lpstr>What we use?</vt:lpstr>
      <vt:lpstr>MCP Version 1.0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Clause Predictor(MCP)</dc:title>
  <dc:creator>yokesh yokesh</dc:creator>
  <cp:lastModifiedBy>yokesh yokesh</cp:lastModifiedBy>
  <cp:revision>1</cp:revision>
  <dcterms:created xsi:type="dcterms:W3CDTF">2022-08-10T08:23:35Z</dcterms:created>
  <dcterms:modified xsi:type="dcterms:W3CDTF">2022-08-10T08:45:14Z</dcterms:modified>
</cp:coreProperties>
</file>