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c435ce6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c435ce6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c435ce6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c435ce6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435ce6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435ce6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c435ce6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c435ce6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c435ce61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c435ce6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c435ce61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c435ce6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c435ce6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c435ce6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c435ce61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c435ce61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c435ce6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c435ce6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c435ce6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c435ce6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435ce6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c435ce6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c435ce6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c435ce6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435ce6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435ce6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435ce61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435ce61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c435ce61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c435ce61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10.6  Nonlinear Unsupervised Learning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example we use a simulated dataset of P=20 two-dimensional data points to learn a circular manifold via our nonlinear Autoencoder scheme.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647700"/>
            <a:ext cx="39433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16650"/>
            <a:ext cx="85206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(left panel) A general circle in 2-d (left panel) can be characterized using its center point      and radius r. (right panel) Subtracting off     from any point       on the circle then centers the data at origin.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50" y="1502675"/>
            <a:ext cx="8505893" cy="3434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&#10;&#10;" id="128" name="Google Shape;128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850" y="761675"/>
            <a:ext cx="246450" cy="19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&#10;&#10;" id="129" name="Google Shape;129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675" y="761675"/>
            <a:ext cx="246450" cy="197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p&#10;&#10;" id="130" name="Google Shape;130;p2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0175" y="761675"/>
            <a:ext cx="298384" cy="2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Encoder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Once centered, any two-dimensional data point                 on the circle can be encoded as the (scalar) angle     between the line segment connecting it to the origin and the horizontal axis.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mathbf{f}_e(\mathbf{x}_p)=\theta_p=\text{arctan}\left(\frac{x_&#10;{p,2}-w_2}{x_{p,1}-w_1}\right)&#10;\end{equation}&#10;&#10;&#10;" id="136" name="Google Shape;136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225" y="2925350"/>
            <a:ext cx="2903550" cy="45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p&#10;&#10;&#10;" id="137" name="Google Shape;137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575" y="2046675"/>
            <a:ext cx="205252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p-\mathbf{w}&#10;&#10;" id="138" name="Google Shape;138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375" y="1739100"/>
            <a:ext cx="772624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Decoder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design the decoder, beginning with       , we can reconstruct      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mathbf{f}_d(\theta_p)=\left[\begin{array}{c}&#10;r\,\text{cos}(\theta_p)+w_1\\&#10;r\,\text{sin}(\theta_p)+w_2&#10;\end{array}\right]&#10;\end{equation}&#10;&#10;&#10;" id="144" name="Google Shape;144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2646775"/>
            <a:ext cx="2857500" cy="80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p&#10;&#10;&#10;" id="145" name="Google Shape;145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750" y="1703800"/>
            <a:ext cx="205252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x}_p&#10;&#10;" id="146" name="Google Shape;146;p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5850" y="1768100"/>
            <a:ext cx="298384" cy="2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gradient descent we can now minimize the Autoencoder cost, finding the optimal encoder/decoder parameters for this dataset.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375" y="152400"/>
            <a:ext cx="59892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Modeling principles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linear Autoencoder model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parameterized by the             matrix      that will act as our recovered basis upon minimization of the cost function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model}\left(\mathbf{x},\mathbf{C}\right) = \mathbf{C}_{\,}^{\,}\mathbf{C}_{\,}^T\mathbf{x}.&#10;\end{equation}&#10;" id="65" name="Google Shape;65;p1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150" y="1628750"/>
            <a:ext cx="2116650" cy="2910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g\left(\mathbf{C}\right) = \frac{1}{P}\sum_{p = 1}^P \left \Vert \mathbf{C}_{\,}^{\,}\mathbf{C}_{\,}^T\mathbf{x}_p - \mathbf{x}_p \right\Vert_2^2&#10;\end{equation}&#10;&#10;" id="66" name="Google Shape;66;p1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799" y="3021825"/>
            <a:ext cx="3750400" cy="45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\times K&#10;" id="67" name="Google Shape;67;p1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9675" y="2153850"/>
            <a:ext cx="675850" cy="20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C}&#10;" id="68" name="Google Shape;68;p1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450" y="2128650"/>
            <a:ext cx="233296" cy="2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decompose the linear Autoencoder model into an *encoding* and *decoding* modeling sequence: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notation our general linear Autoencoder model is then the *composition of these two individual models*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encoder model:}\quad\text{model}_{e}\left(\mathbf{x},\mathbf{C}\right) = \mathbf{C}^T \mathbf{x}\\&#10;\text{decoder model:}\quad\text{model}_{d}\left(\mathbf{v},\mathbf{C}\right) = \mathbf{C} \mathbf{v}&#10;\end{equation}&#10;" id="74" name="Google Shape;74;p1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650" y="2068125"/>
            <a:ext cx="3214696" cy="57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\text{model}\left(\mathbf{x},\mathbf{C}\right)  = \text{model}_{d}\left(\,\text{model}_{e}\left(\mathbf{x},\mathbf{C}\right),\mathbf{C}\right) &#10;\end{equation}&#10;" id="75" name="Google Shape;75;p1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163" y="3707600"/>
            <a:ext cx="4009674" cy="3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introduce nonlinearity here, we can simply replace the linear encoder/decoder models with nonlinear versions of the generic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Here,      and     are (in general) nonlinear vector-valued functions, with      and  denoting their parameter 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encoder model:}\quad\text{model}_{e}\left(\mathbf{x},\Theta_e\right) = \mathbf{f}_{e}\left(\mathbf{x}\right)\\&#10;\text{decoder model:}\quad\text{model}_{d}\left(\mathbf{v},\Theta_d\right)  = \mathbf{f}_{d}\left(\mathbf{v}\right)&#10;\end{equation}&#10;&#10;" id="81" name="Google Shape;81;p1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775" y="2014550"/>
            <a:ext cx="3326556" cy="5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_{e}&#10;&#10;" id="82" name="Google Shape;82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125" y="2946800"/>
            <a:ext cx="193708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f}_{d}&#10;&#10;" id="83" name="Google Shape;83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925" y="2946800"/>
            <a:ext cx="203608" cy="254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e&#10;&#10;" id="84" name="Google Shape;84;p1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7375" y="2946800"/>
            <a:ext cx="29926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d&#10;&#10;" id="85" name="Google Shape;85;p17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1775" y="2946800"/>
            <a:ext cx="309284" cy="2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this notation we can write the general nonlinear Autoencoder model simply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tune the parameters of     (which contains all parameters of      and       ) by minimizing the Least Squares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\text{model}\left(\mathbf{x},\Theta\right) = \text{model}_{d}\left(\text{model}_{e}\left(\mathbf{x},\Theta_e\right),\Theta_d\right)  &#10;\end{equation}&#10;&#10;&#10;" id="91" name="Google Shape;91;p1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00" y="1800200"/>
            <a:ext cx="4401000" cy="33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&#10;&#10;&#10;" id="92" name="Google Shape;92;p1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725" y="2507450"/>
            <a:ext cx="218494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e&#10;&#10;" id="93" name="Google Shape;93;p1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5900" y="2507450"/>
            <a:ext cx="299264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d&#10;&#10;" id="94" name="Google Shape;94;p18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700" y="2507450"/>
            <a:ext cx="309284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equation}&#10;g\left(\Theta\right) = \frac{1}{P}\sum_{p = 1}^P \left \Vert \,\text{model}\left(\mathbf{x},\Theta\right) - \mathbf{x}_p \right\Vert_2^2&#10;\end{equation}&#10;&#10;&#10;" id="95" name="Google Shape;95;p18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9588" y="3332550"/>
            <a:ext cx="3924826" cy="4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60800"/>
            <a:ext cx="8520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Abstract illustration of (left) linear and (right) nonlinear Autoencoder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7700"/>
            <a:ext cx="8839201" cy="27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Feature engineering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 Finding a circular subspace via the Autoencoder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