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ccf21086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ccf21086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ccf21086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ccf21086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ccf2108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ccf2108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ccf21086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ccf21086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11.11 When Feature Learning Fails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Feature learning fails when our data fails to sufficiently reflect the underlying phenomenon that generated it. This can happen when one or more of the following occur.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351850"/>
            <a:ext cx="8520600" cy="11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When a dataset is too small.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a dataset is too small to represent the true underlying phenomenon feature learning can inadvertently determine an incorrect nonlinearity.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dashed curve: true data-generating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solid curve: learned function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00" y="2032575"/>
            <a:ext cx="3078275" cy="301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254775"/>
            <a:ext cx="8520600" cy="16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dataset is poorly distributed.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Even if a dataset is large it can still fail to reflect the true nature of the underlying phenomenon that generated it if the data is poorly distributed.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dashed curve: true data-generating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solid curve: learned function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925" y="1856175"/>
            <a:ext cx="3183576" cy="317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376075"/>
            <a:ext cx="8520600" cy="17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a dataset has no inherent structure.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there is little or no relation- ship present in the data (due to improper measurement, experimentation, or selection of inputs) the nonlinear model learned via feature learning will be useless.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250" y="2166350"/>
            <a:ext cx="2771504" cy="272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