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b740c9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b740c9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b740c9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b740c9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b740c9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b740c9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11.7 Testing data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39700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training data, it is also possible to overfit to validation data as well during the cross-validation procedure.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the dataset is large enough, we can ameliorate this risk by splitting our original data into not two sets (training and validation), but three: raining, validation, and testing sets.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7275"/>
            <a:ext cx="8839200" cy="204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cross-validated model is constructed its quality is measured on the testing data, on which it has neither been trained nor validated 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testing error gives an unbiased estimate of the cross-validated model's performance, and is generally closer to capturing the true error of our model on 'future data generated by the same phenomenon'.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portion of the original dataset should we assign to our testing set?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the portioning of training and validation, there is no general rule for portioning.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 use of testing data is a luxury we can indulge in only when we have a large amount of data. When data is scarce we must leverage it all just to build a halfway reasonable cross-validated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data is plentiful, often the size of validation and testing sets are chosen similarly, e.g., if        of a dataset is used for validation, often for simplicity the same portion is used for testing as well.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1}{10}" id="71" name="Google Shape;71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75" y="3833375"/>
            <a:ext cx="254776" cy="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