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bc539f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bc539f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bc539f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bc539f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bc539f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bc539f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cbc539f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cbc539f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cbc539f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cbc539f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11.8 Which Universal Approximator Works Best in Practice?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virtually never clear a priori which, if any, of the universal approximators will work best.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Indeed cross-validation is the toolset one uses in practice to decide which type of universal approximator based model works best for a particular problem.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broad understanding of a dataset can, in some instances, direct the choice of universal approximator.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Naturally discontinuous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Because oftentimes business, census, and (more generally) structured datasets consist of broad mixtures of continuous and discontinuous categorical input features, tree-based universal approximators with their discontinuous step-like shapes, often provide stronger results on average than other universal approximator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Naturally continuous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that is naturally continuous (e.g., data generated by natural processes or sensor data) is often better matched with a continuous universal approximator: fixed-shape or neural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Interpolation vs. extrapolation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future predictions need be made outside the input domain of the original dataset, fixed-shape or neural network approximators can be preferred over trees – the latter by their very nature always creating perfectly flat predictions outside of the original data’s input domain.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Human interpretability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Due to their discrete branching structure, tree-based universal approximators can often be much easier to interpret than other approximators (particularly neural networks).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