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9f644a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9f644a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9f644a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9f644a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9f644a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9f644a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9f644a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9f644a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9f644a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9f644a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9f644a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9f644a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9f644a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9f644a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9f644a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9f644a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9f644a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9f644a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9f644a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9f644a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9f644a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9f644a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12.2 Fixed-shape Universal Approximators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Large input dimensions and the scaling challenge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N dimensional input a polynomial unit takes the 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construct a polynomial model of degree $D$ we collect all such terms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_m\left(\mathbf{x}\right) = x_1^{m_1}x_2^{m_2}\cdots x_N^{m_N}&#10;\end{equation}&#10;&#10;" id="112" name="Google Shape;112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900" y="1661925"/>
            <a:ext cx="2860200" cy="33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1 + m_2 + \cdots + m_N \leq D&#10;&#10;" id="113" name="Google Shape;113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225" y="2733675"/>
            <a:ext cx="2783562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easy to verify that the precise number M of (non-bias) features/feature weights of a degree D polynomial is.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the input dimension is of reasonably small size, for instance N=100 or N=500, then just the associated degree D=5 polynomial feature map of these input dimensions has dimension M= 96,560,645 and M=268,318,178,226 respectively!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serious scaling issue motivates the so-called *kernel trick*.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left(\begin{array}{c}&#10;N+D\\&#10;D&#10;\end{array}\right)-1=\frac{\left(N+D\right)!}{N!D!}-1&#10;&#10;&#10;" id="119" name="Google Shape;119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463" y="1864875"/>
            <a:ext cx="2511074" cy="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generally characterizes fixed-shaped universal approximators are: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- their lack of internal parameters, and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- straightforward organization of units in terms of, e.g., degree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characteristics make fixed-shape approximators, like the polynomials extremely popular in many areas adjacent to machine learning such as applied mathematics, physics, and engineering.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Sinusoidal approximators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collection of sine waves of increasing frequency is a common example of a classic fixed-shape approximator.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_1(x) = \text{sin}(x), \quad f_2(x) = \text{sin}(2x), \quad f_3(x) = \text{sin}(3x), \quad \text{etc.}&#10;\end{equation}&#10;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00" y="2398500"/>
            <a:ext cx="6600200" cy="34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75" y="1347788"/>
            <a:ext cx="83343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Akin to the polynomials, we can generalize this catalog of functions to N dimensional input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                                    are nonnegative integers.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_m\left(\mathbf{x}\right) = \text{sin}\left(m_1x_1\right)\text{sin}\left(m_2x_2\right)\cdots \text{sin}\left(m_Nx_N\right)&#10;\end{equation}&#10;" id="81" name="Google Shape;81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13" y="1928800"/>
            <a:ext cx="5380374" cy="36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1,\,m_2,\,...,m_N&#10;" id="82" name="Google Shape;82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725" y="2505401"/>
            <a:ext cx="2185036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Fourier approximators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Fourier approximators or basis consists of the set of paired sine and cosine waves with ever-increasing frequency of the form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common to write the Fourier units using classic complex exponential definitions of both cosine and sine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_{2m-1}\left(x\right)=\mbox{sin}\left(2 \pi mx\right) \quad \text{and} \quad f_{2m}\left(x\right)=\mbox{cos}\left(2 \pi mx\right) \quad  &#10;\end{equation}&#10;&#10;" id="93" name="Google Shape;93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75" y="1928825"/>
            <a:ext cx="6728450" cy="37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f_{m}\left(x\right)=e^{2\pi imx}&#10;\end{equation}&#10;&#10;&#10;" id="94" name="Google Shape;94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550" y="3190450"/>
            <a:ext cx="2272900" cy="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general N dimensional input each multidimensional Fourier unit takes the 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                                are nonnegative integers.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f_{m}\left(\mathbf{x}\right)=e^{2\pi im_{1}x_{1}}e^{2\pi im_{2}x_{2}}\cdots e^{2\pi im_{N}x_{N}}&#10;\end{equation}&#10;" id="100" name="Google Shape;100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1868150"/>
            <a:ext cx="4852200" cy="38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1,\,m_2,\,...,m_N&#10;" id="101" name="Google Shape;101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600" y="2571750"/>
            <a:ext cx="1892426" cy="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