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cf35f4a2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cf35f4a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cf35f4a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cf35f4a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12.6  Cross-Validating Kernelized  Learners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there is a large difference between the capacity of subsequent degrees D and D + 1 in models employing polynomial and Fourier kernels.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N = 500, for example, there are 20,958,500 more polynomial units encapsulated in a degree D = 3 kernel matrix than a degree D = 2 kernel matrix.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of this enormous combinatorial leap in capacity between subsequent degree kernels, cross-validation via regularization with the       norm is common practice when employing polynomial and Fourier kernels.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the hyperparameter       of the RBF kernel is continuous, models employing an RBF kernel can (in addition to the regularization approach) be cross-validated in principle by comparing various values of      directly.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ell_2" id="65" name="Google Shape;65;p1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950" y="1532275"/>
            <a:ext cx="254750" cy="29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ta" id="66" name="Google Shape;66;p1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9250" y="2317750"/>
            <a:ext cx="134214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ta" id="67" name="Google Shape;67;p1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4213" y="2943250"/>
            <a:ext cx="134214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