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d05d35cf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d05d35cf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d05d35cf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d05d35cf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d05d35cf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d05d35cf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d05d35cf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d05d35cf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d05d35cf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d05d35cf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d05d35cf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d05d35cf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d05d35cf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d05d35cf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d05d35cf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d05d35cf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d05d35cf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d05d35cf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d05d35cf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d05d35cf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d05d35cf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d05d35cf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d05d35cf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d05d35cf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d05d35cf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d05d35cf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13.3 Activation functions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Example: The maxout activation</a:t>
            </a:r>
            <a:endParaRPr sz="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*maxout* activation is a relative of the ReLU that takes the maximum of two linear combinations of the input (instead of one linear combination and zero, as is the case with ReLU)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\begin{equation}&#10;a(x) = \text{max}(v_0 + v_1x, \,w_0 + w_1x) \\&#10;\end{equation}&#10;" id="109" name="Google Shape;109;p2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4288" y="2765850"/>
            <a:ext cx="4775424" cy="75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Four instances of such a maxout unit are plotted below, in each instance its parameters are chosen at random.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238250"/>
            <a:ext cx="83820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Multi-layer perceptron architectures employing the maxout activation tend to have certain advantages over those employing        and ReLU activations, including: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fewer issues with problematic initialization (e.g., values close to or equal to zero for the *ReLU* activation are bad because the relu is minimized at zero)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fewer issues with gradients vanishing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empirically faster convergence with far fewer gradient descent steps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These advantages come with a simple price: the maxout activation has twice as many internal parameters as either the ReLU or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\text{tanh}&#10;" id="125" name="Google Shape;125;p2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124" y="1547350"/>
            <a:ext cx="375824" cy="2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{tanh}&#10;" id="126" name="Google Shape;126;p2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3325" y="3985662"/>
            <a:ext cx="375826" cy="271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principle one can use any function as an activation for a multi-layer perceptron.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 while activations were chosen largely based on their biological plausibility, since this is the perspective in which neural networks themselves were largely regarded.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Today activation functions are chosen based on practical considerations like our ability to properly optimize multi-layer perceptron models which employ them as well as (of course) the general performance they provide.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Example: The step and sigmoid activations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Historically, biological neurons were thought to act somewhat like digital switches, being either completely 'on' or 'off' to transmitting information to connected cells.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belief naturally led to the use of a *step function* taking on just two values: 0 (off) and 1 (on).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 this kind of step function leads to piece-wise flat cost functions which are extremely difficult to optimize using any local optimization technique.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11700" y="60700"/>
            <a:ext cx="8520600" cy="20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context of logistic regression, this issue of piece-wise flat cost functions is what led to the *logistic sigmoid* function, as a smooth approximation to the step function.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same reason the sigmoid function was one of the first popularly used activation functions, as a reasonable compromise between the desired neuronal model and the practical need to tune parameters properly.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113" y="2190375"/>
            <a:ext cx="4591773" cy="271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311700" y="48575"/>
            <a:ext cx="8520600" cy="23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examine the derivative of a single-input sigmoid, we can see that any large (negative or positive) value passed through the derivative of the sigmoid is mapped to a value near zero.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used as activation in a multi-layer perceptron this potential problem can synergize across its presence in many units and layers, particularly when normalization schemes are not employed, and cause the gradient of a model employing such a network to *vanish* unexpectedly.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3963" y="2571750"/>
            <a:ext cx="3996065" cy="24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Example: The rectified linear unit (ReLU) activation</a:t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311700" y="206125"/>
            <a:ext cx="8520600" cy="20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simpler function than a sigmoid (which involves both the use of a        and exponential function), the ReLU function (and its relatives) have quickly become the most popular activation functions in use today.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ReLU function does not suffer from the same sort of vanishing gradient problem that the sigmoid does, as its derivative only maps negative values to zero.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\text{log}" id="92" name="Google Shape;92;p2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3100" y="254650"/>
            <a:ext cx="329002" cy="33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3963" y="2571750"/>
            <a:ext cx="3996065" cy="24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some care still must be taken when initializing and training a network employing ReLU activations.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a multi-layer perceptron employing ReLU activations should be initialized away from the origin to avoid too many of the units (and their gradients) from vanishing.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