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d064d07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d064d07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d064d076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d064d07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d064d076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d064d07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d064d076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d064d076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d064d076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d064d076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d064d076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d064d076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d064d076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d064d076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13.5  Optimization of Neural Networks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 cost functions employing neural network models have non-convex shapes with long narrow valleys, flat areas, and many saddle points.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when these cost functions have many *local minima* these tend to lie at a depth close to that of their global minima, and thus tend to provide similar performance if found via local optimization.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starkly different than a kind of hypothetical non-convex cost - not often encountered with neural networks - whose global minima lie considerably lower than its local minima.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133475"/>
            <a:ext cx="8520600" cy="1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(left) An artistic depiction of the sort of prototypical cost function seen when employing neural network models. (right) An artistic depiction of the sort of bad (difficult to properly minimize) non-convex cost rarely found when using neural networks.</a:t>
            </a:r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8575"/>
            <a:ext cx="8839196" cy="2357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They variety of nonconvexity they often exhibit can fairly easily be dealt with using e.g., momentum-based and gradient normalization schemes detailed in Appendix A of the text.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Example: Comparing first-order optimizers on a multi-layer neural network model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example we use P = 50,000 randomly selected data points from the MNIST dataset to perform multi-class classification (C = 10) using a four-hidden-layer neural network with ten units per layer, and a tanh activation.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we compare the efficacy of three first-order optimizers: the standard gradient descent scheme (see Section 3.5), its component-normalized version (see Section A.3.2), and RMSProp (see Section A.4).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optimizer is used in both batch and mini-batch (using batch size of 200) regimes (see Section 7.8) to minimize the multi-class Softmax cost over this data.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99550" y="448900"/>
            <a:ext cx="54141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Batch version</a:t>
            </a:r>
            <a:endParaRPr/>
          </a:p>
        </p:txBody>
      </p:sp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3988"/>
            <a:ext cx="8839200" cy="2615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275325" y="594475"/>
            <a:ext cx="39099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Mini-batch version</a:t>
            </a:r>
            <a:endParaRPr/>
          </a:p>
        </p:txBody>
      </p:sp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4600"/>
            <a:ext cx="8839197" cy="2674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