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5c13e5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5c13e5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5c13e5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5c13e5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5c13e52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5c13e52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5c13e5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5c13e5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a5c13e5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a5c13e5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a5c13e5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a5c13e5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5c13e5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5c13e5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5c13e5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a5c13e5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5c13e5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5c13e5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5c13e5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5c13e5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5c13e52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5c13e5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5c13e52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5c13e52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14.2  From Stumps to Deep Trees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Deeper, more flexible trees can also be constructed via *addition* of shallower trees in general, and stumps in particular.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3433050"/>
            <a:ext cx="8520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(left) Three stumps, each depicted in a distinct color. (right) A depth two tree (in black), made via addition of the three depth one trees shown in the left panel.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075"/>
            <a:ext cx="8839200" cy="208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Human interpretability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their particularly simple structure, shallow tree-based units are often easy to interpret by humans, in comparison to their fixed-shape and neural network counterparts.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this feature of tree-based units quickly dissipates as the depth of a tree is increased as well as when trees are combined or ensembled together.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stump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basic tree-based universal approximator, the stump, is a simple step function with three parameters: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step levels or *leaf* parameters denoted by       and       (whose values are set independently of one another), and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split point parameter s defining the boundary between the two levels.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f\left(x\right)=\begin{cases}&#10;\begin{array}{c}&#10;v_{1}\\&#10;v_{2}&#10;\end{array} &amp; \begin{array}{c}&#10;x &lt; s\\&#10;x&gt;s&#10;\end{array}\end{cases}&#10;\end{equation}     &#10;" id="65" name="Google Shape;65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450" y="3384525"/>
            <a:ext cx="2703100" cy="73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1  &#10;" id="66" name="Google Shape;66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175" y="2074400"/>
            <a:ext cx="218374" cy="182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2" id="67" name="Google Shape;67;p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100" y="2074413"/>
            <a:ext cx="218374" cy="18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141900"/>
            <a:ext cx="8520600" cy="17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(left) A simple stump has three parameters:      ,        , and ‘s’. (right) An illustration of a stump function as a binary tree structure of depth one.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8625"/>
            <a:ext cx="8839200" cy="2539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1" id="74" name="Google Shape;74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00" y="3251100"/>
            <a:ext cx="30419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2" id="75" name="Google Shape;75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450" y="3251100"/>
            <a:ext cx="304192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deep trees via recursion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7750"/>
            <a:ext cx="8520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depth one tree (a stump), each leaf can be recursively split up into two new leaves, introducing two new split points and creating a total of four distinct leaves.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2500"/>
            <a:ext cx="8839199" cy="289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recursion we can construct deeper trees in a similar manner.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deeper a tree becomes the more capacity it gains, being able to take on a wider variety of shapes.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following example, we visualize 4 instances of a depth D=2 tree (top row) with 4 instances of a depth D=10 tree where all parameters are set randomly.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85738"/>
            <a:ext cx="65817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high capacity trees via addition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