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14.5  Gradient Boosting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9;p1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The most popular way to build deep regression and classification trees via addition is by summing together shallower ones, growing the tree sequentially one shallow member at a time.</a:t>
            </a:r>
          </a:p>
          <a:p>
            <a:pPr>
              <a:spcBef>
                <a:spcPts val="1000"/>
              </a:spcBef>
            </a:pPr>
            <a:r>
              <a:t>This is an instance of the general boosting method introduced in Chapter 11, often referred to as gradient boosting.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4;p1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At the m’th round of boosting we begin with a model consisting of a fully tuned linear combination of m−1 units of a universal approximator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Each function in this sum is a tree-based unit (e.g., a stump) whose split point(s) and leaf values have been chosen optimally. </a:t>
            </a:r>
          </a:p>
        </p:txBody>
      </p:sp>
      <p:pic>
        <p:nvPicPr>
          <p:cNvPr id="114" name="MathEquation,#000000Google Shape;65;p15" descr="MathEquation,#000000Google Shape;65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0899" y="2171425"/>
            <a:ext cx="6962190" cy="4003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7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m’th round of boosting involves a search over a range of suitable candidates and a corresponding optimization of each candidate's leaf values.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To construct the next candidate model we add a prospective unit                                to                             , forming </a:t>
            </a:r>
          </a:p>
          <a:p>
            <a:pPr marL="0" indent="0">
              <a:spcBef>
                <a:spcPts val="1200"/>
              </a:spcBef>
              <a:buSzTx/>
              <a:buNone/>
            </a:pPr>
          </a:p>
          <a:p>
            <a:pPr marL="0" indent="0">
              <a:spcBef>
                <a:spcPts val="1200"/>
              </a:spcBef>
              <a:buSzTx/>
              <a:buNone/>
            </a:pPr>
            <a:r>
              <a:t>We then optimize the leaf values of            using an appropriate cost function (e.g., the Least Squares cost for regression and Softmax cost for classification).</a:t>
            </a:r>
          </a:p>
        </p:txBody>
      </p:sp>
      <p:pic>
        <p:nvPicPr>
          <p:cNvPr id="117" name="MathEquation,#000000Google Shape;71;p16" descr="MathEquation,#000000Google Shape;71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0775" y="2771899"/>
            <a:ext cx="5225775" cy="339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MathEquation,#000000Google Shape;72;p16" descr="MathEquation,#000000Google Shape;72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3599" y="2304875"/>
            <a:ext cx="1681101" cy="2668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MathEquation,#000000Google Shape;73;p16" descr="MathEquation,#000000Google Shape;73;p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99524" y="2050875"/>
            <a:ext cx="594153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MathEquation,#000000Google Shape;74;p16" descr="MathEquation,#000000Google Shape;74;p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63850" y="3311750"/>
            <a:ext cx="594153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79;p1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SzTx/>
              <a:buNone/>
            </a:lvl1pPr>
          </a:lstStyle>
          <a:p>
            <a:pPr/>
            <a:r>
              <a:t>Boosting with regression stumps is often interpreted as successive rounds of 'fitting to the residual' of a regression dataset (as illustrated below).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animation_7.mp4" descr="animation_7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757598" y="926676"/>
            <a:ext cx="7628804" cy="32901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17" fill="hold"/>
                                        <p:tgtEl>
                                          <p:spTgt spid="1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24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24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2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