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d3084a76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d3084a76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d3084a76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d3084a76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d3084a76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d3084a76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d3084a76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d3084a76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d3084a76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d3084a76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14.6 Random Forests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Unless human interpretability of the final model is of primary concern, one virtually never uses a single recursively defined regression or classification tree, but a bagged ensemble of them.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individual tree can be trained on a random portion of training data taken from the original dataset and grown to a predetermined maximum depth, and afterwards bagged together.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Such an ensemble of recursively defined trees is often called a "random forest."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”random” part of the name random forest refers both to the fact that: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tree uses a random portion of the original data as training (which, by convention, is often sampled from the original dataset with replacement)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only a random subset (something like         ) of N input feature dimensions are sampled for viable split points at each node in the trees produced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sqrt{N}" id="65" name="Google Shape;65;p1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5450" y="2444750"/>
            <a:ext cx="345578" cy="2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trees can certainly overfit, even when not cross-validated they are naturally prevented from exhibiting the sort of wild oscillatory overfitting behavior that is readily possible with fixed-shape or neural network models.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Moreover, because each fully grown tree in such an ensemble can be learned efficiently, the computational trade-off, that is, training a large number of fully grown trees compared with a smaller number of cross-validated ones (each of which require more resources to construct), is often advantageous in practice.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Figure below shows the result of bagging a set of five fully grown classification trees trained on different random portions of a simple two-class dataset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data: black boundary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 data: yellow boundary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363" y="152400"/>
            <a:ext cx="527927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