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14.7 Cross-Validation Techniques for Recursively Defined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 Early stopping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We can easily use cross-validation to dictate the proper maximum depth of a tree by growing a tree of large depth, measuring validation error at each depth of the tree, and (after the fact) determine which depth produced minimal validation error. </a:t>
            </a:r>
          </a:p>
          <a:p>
            <a:pPr>
              <a:spcBef>
                <a:spcPts val="1000"/>
              </a:spcBef>
            </a:pPr>
            <a:r>
              <a:t>Alternatively, we can stop the growth early when we are confident that (something approximating) minimum validation error has been achieved.</a:t>
            </a:r>
          </a:p>
          <a:p>
            <a:pPr>
              <a:spcBef>
                <a:spcPts val="1000"/>
              </a:spcBef>
            </a:pPr>
            <a:r>
              <a:t>This approach, while used in practice, translates to a relatively coarse model search since the capacity of a tree grows exponentially from one depth to the next.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9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Practical considerations are often used to halt the leaf splitting, including halting splitting:</a:t>
            </a:r>
          </a:p>
          <a:p>
            <a:pPr>
              <a:spcBef>
                <a:spcPts val="1200"/>
              </a:spcBef>
            </a:pPr>
            <a:r>
              <a:t>if a leaf contains a singleton data point or a pre-decided (small) number of points</a:t>
            </a:r>
          </a:p>
          <a:p>
            <a:pPr>
              <a:spcBef>
                <a:spcPts val="1000"/>
              </a:spcBef>
            </a:pPr>
            <a:r>
              <a:t>if all data points belong to the same class (in the case of classification)</a:t>
            </a:r>
          </a:p>
          <a:p>
            <a:pPr>
              <a:spcBef>
                <a:spcPts val="1000"/>
              </a:spcBef>
            </a:pPr>
            <a:r>
              <a:t>if all data points have approximately the same output value (in the case of regression)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74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To create a finer-resolution cross-validation search we can add validation-error-focused criteria to halt the growth of individual leaves as well.</a:t>
            </a:r>
          </a:p>
          <a:p>
            <a:pPr>
              <a:spcBef>
                <a:spcPts val="1000"/>
              </a:spcBef>
            </a:pPr>
            <a:r>
              <a:t>The simplest such criterion is to check whether or not splitting a leaf will result in lowering validation error (or lowering training error past a predetermined threshold): if yes, the leaf is split, otherwise growth of the leaf is halted. </a:t>
            </a:r>
          </a:p>
          <a:p>
            <a:pPr>
              <a:spcBef>
                <a:spcPts val="1000"/>
              </a:spcBef>
            </a:pPr>
            <a:r>
              <a:t>This approach to cross-validation is unique in that validation error will always monotonically decrease as the maximum depth of a tree is increased, but can result in underfitting models due to leaves halting growth prematurely.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79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Below we show an example of cross-validating the maximum depth of a tree in the range of 1 to 7 for a simple regression dataset:</a:t>
            </a:r>
          </a:p>
          <a:p>
            <a:pPr>
              <a:spcBef>
                <a:spcPts val="1200"/>
              </a:spcBef>
            </a:pPr>
            <a:r>
              <a:t>training data/error: blue</a:t>
            </a:r>
          </a:p>
          <a:p>
            <a:pPr>
              <a:spcBef>
                <a:spcPts val="1000"/>
              </a:spcBef>
            </a:pPr>
            <a:r>
              <a:t>validation data/error: yellow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animation_8.mp4" descr="animation_8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44105" y="867406"/>
            <a:ext cx="8255790" cy="3408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34" fill="hold"/>
                                        <p:tgtEl>
                                          <p:spTgt spid="1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1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21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21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89;p20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 Pruning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94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34340" indent="-325754" defTabSz="868680">
              <a:buSzPts val="1700"/>
              <a:defRPr sz="1710"/>
            </a:pPr>
            <a:r>
              <a:t>In contrast to beginning with a low-capacity (shallow) tree and growing it via early stopping, we can instead begin by fitting a high-capacity (deep) tree and remove leaves that do not improve validation error, until a minimum-validation tree structure remains.</a:t>
            </a:r>
          </a:p>
          <a:p>
            <a:pPr marL="434340" indent="-325754" defTabSz="868680">
              <a:spcBef>
                <a:spcPts val="900"/>
              </a:spcBef>
              <a:buSzPts val="1700"/>
              <a:defRPr sz="1710"/>
            </a:pPr>
            <a:r>
              <a:t>This technique is called pruning because it entails examining an initially overly complicated tree and cutting off its leaves.</a:t>
            </a:r>
          </a:p>
          <a:p>
            <a:pPr marL="434340" indent="-325754" defTabSz="868680">
              <a:spcBef>
                <a:spcPts val="900"/>
              </a:spcBef>
              <a:buSzPts val="1700"/>
              <a:defRPr sz="1710"/>
            </a:pPr>
            <a:r>
              <a:t>While early stopping is often more computationally efficient than pruning, the latter provides a finer-resolution model search in determining the tree structure with minimal validation error, since tree/leaf growth is unhindered and is only cut back after the fact.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