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c294d1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c294d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c294d1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2c294d1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c294d1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c294d1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c294d1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2c294d1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c294d10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c294d1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c294d10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c294d1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c294d1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c294d1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2c294d10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2c294d10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2c294d1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2c294d1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2c294d10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2c294d10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5d85ce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5d85ce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2c294d10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2c294d1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2c294d1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2c294d1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2c294d1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2c294d1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295abf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295abf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295abf3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295abf3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95abf3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295abf3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95abf3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295abf3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295abf3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295abf3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295abf3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295abf3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2dee90c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2dee90c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5d85ce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5d85ce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2dee90c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2dee90c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2dee90c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2dee90c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5d85ce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5d85ce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5d85ce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5d85ce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5d85cef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5d85ce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5d85ce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5d85ce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5d85cef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5d85cef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5d85cef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5d85cef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Relationship Id="rId6" Type="http://schemas.openxmlformats.org/officeDocument/2006/relationships/image" Target="../media/image33.png"/><Relationship Id="rId7" Type="http://schemas.openxmlformats.org/officeDocument/2006/relationships/image" Target="../media/image40.png"/><Relationship Id="rId8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2.2 The Zero-Order Condition for Optimality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Example: Global maxima of a quadratic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what happens if we multiply the quadratic function in the previous example by -1, as plotted below.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function flips upside down - now its global minima lie at                    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the point              that used to be a </a:t>
            </a:r>
            <a:r>
              <a:rPr i="1" lang="en"/>
              <a:t>global minimum</a:t>
            </a:r>
            <a:r>
              <a:rPr lang="en"/>
              <a:t> is a </a:t>
            </a:r>
            <a:r>
              <a:rPr i="1" lang="en"/>
              <a:t>global maximum</a:t>
            </a:r>
            <a:r>
              <a:rPr lang="en"/>
              <a:t> - i.e., the largest point on the function (and is marked in green in the right panel below).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^{\star} = \pm \infty" id="115" name="Google Shape;115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125" y="2013750"/>
            <a:ext cx="108213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{\star} = 0" id="116" name="Google Shape;116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000" y="2457450"/>
            <a:ext cx="758838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75" y="668238"/>
            <a:ext cx="7878250" cy="38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formally define a </a:t>
            </a:r>
            <a:r>
              <a:rPr i="1" lang="en"/>
              <a:t>global maximum</a:t>
            </a:r>
            <a:r>
              <a:rPr lang="en"/>
              <a:t>?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the global minimum in the previous example - it is the point that is larger than any other on the function i.e.,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direct translation of what we know to be intuitively true into mathematics is called the</a:t>
            </a:r>
            <a:r>
              <a:rPr i="1" lang="en"/>
              <a:t> zero-order definition of a global maximum point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g(w^{\star}) \geq g(w) \,\,\,\text{for all $w$}.&#10;\end{equation}&#10;" id="127" name="Google Shape;127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867" y="2412700"/>
            <a:ext cx="2356276" cy="3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concepts of </a:t>
            </a:r>
            <a:r>
              <a:rPr i="1" lang="en"/>
              <a:t>minima</a:t>
            </a:r>
            <a:r>
              <a:rPr lang="en"/>
              <a:t> and </a:t>
            </a:r>
            <a:r>
              <a:rPr i="1" lang="en"/>
              <a:t>maxima</a:t>
            </a:r>
            <a:r>
              <a:rPr lang="en"/>
              <a:t> of a function are always related to each via multiplication by </a:t>
            </a:r>
            <a:r>
              <a:rPr b="1" i="1" lang="en"/>
              <a:t>-1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That is, any point that is a minima of a function </a:t>
            </a:r>
            <a:r>
              <a:rPr b="1" i="1" lang="en"/>
              <a:t>g</a:t>
            </a:r>
            <a:r>
              <a:rPr lang="en"/>
              <a:t> is a maxima of the function </a:t>
            </a:r>
            <a:r>
              <a:rPr b="1" i="1" lang="en"/>
              <a:t>-g</a:t>
            </a:r>
            <a:r>
              <a:rPr lang="en"/>
              <a:t>, and vice-versa.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To express our pursuit of a global </a:t>
            </a:r>
            <a:r>
              <a:rPr i="1" lang="en"/>
              <a:t>maxima</a:t>
            </a:r>
            <a:r>
              <a:rPr lang="en"/>
              <a:t> of a function we write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But since minima and maxima are so related, we can always express this in terms of our                notation 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underset{\mathbf{w}}{\mbox{maximize}}\,\,\,\,g\left(\mathbf{w}\right).&#10;\end{equation}&#10;" id="138" name="Google Shape;138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725" y="1649800"/>
            <a:ext cx="1722550" cy="46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box{minimize}&#10;" id="139" name="Google Shape;139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500" y="2571750"/>
            <a:ext cx="923636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\underset{\mathbf{w}}{\mbox{maximize}}\,\,\,\,g\left(\mathbf{w}\right) = &#10;-\underset{\mathbf{w}}{\mbox{minimize}}\,\,\,\,g\left(\mathbf{w}\right).&#10;\end{equation}&#10;" id="140" name="Google Shape;140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899" y="3445200"/>
            <a:ext cx="3800212" cy="4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Global minima/maxima of a sinusoid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us look at the sinusoid function                           plotted below.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can clearly see that - over the range we have plotted the function - that there are two global minima and two global maxima (marked by green dots in the right panel).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(w) = \text{sin}(2w)&#10;" id="151" name="Google Shape;151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900" y="1225200"/>
            <a:ext cx="154878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38" y="773725"/>
            <a:ext cx="7479324" cy="35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imagine as well of course that there are further minima and maxima (here one exists at every           multiple of    for integer   's).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an example where - technically speaking - the function has an infinite number of global minima and maxima.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frac{\pi}{2}&#10;" id="162" name="Google Shape;162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025" y="1540638"/>
            <a:ext cx="183394" cy="31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k+3&#10;" id="163" name="Google Shape;163;p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275" y="1601300"/>
            <a:ext cx="558512" cy="19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" id="164" name="Google Shape;164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6793" y="1601313"/>
            <a:ext cx="113006" cy="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Section we describe most basic mathematical definition of a function's minima - called the </a:t>
            </a:r>
            <a:r>
              <a:rPr i="1" lang="en"/>
              <a:t>zero-order condition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Minima and maxima of the sum of a sinusoid and a quadratic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look at a weighted sum of the previous two examples, the function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</a:t>
            </a:r>
            <a:r>
              <a:rPr lang="en"/>
              <a:t>v</a:t>
            </a:r>
            <a:r>
              <a:rPr lang="en"/>
              <a:t>er a short region of its input space.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Examining the left panel below, what can we say defines the smallest value(s) of the function here?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(w) = \text{sin}(3w) + 0.1w^2" id="175" name="Google Shape;175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850" y="1722600"/>
            <a:ext cx="2442308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38" y="707013"/>
            <a:ext cx="7794725" cy="37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have a global minimum around                     and a global maximum around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have minima and maxima that are </a:t>
            </a:r>
            <a:r>
              <a:rPr i="1" lang="en"/>
              <a:t>locally optimal </a:t>
            </a:r>
            <a:r>
              <a:rPr lang="en"/>
              <a:t>- for example the point around                 is a local maximum.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Likewise the point near                  is a </a:t>
            </a:r>
            <a:r>
              <a:rPr i="1" lang="en"/>
              <a:t>local minimum </a:t>
            </a:r>
            <a:r>
              <a:rPr lang="en"/>
              <a:t> - since it is the smallest point on the function nearby.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^{\star} = -0.5" id="186" name="Google Shape;186;p3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50" y="1285875"/>
            <a:ext cx="1065200" cy="22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{\star} = 2.7" id="187" name="Google Shape;187;p3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775" y="1585900"/>
            <a:ext cx="942508" cy="22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{\star} = 0.8" id="188" name="Google Shape;188;p3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8125" y="2346725"/>
            <a:ext cx="942500" cy="225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{\star} = 1.5" id="189" name="Google Shape;189;p3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8250" y="2791038"/>
            <a:ext cx="942500" cy="22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formally say that the point       is a local minimum of the function          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statement                       is relative, and simply describes the fact that the point        is smaller than its neighboring points.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g(w^{\star}) \leq g(w) \,\,\,\text{for all $w$ near $w^{\star}$}&#10;\end{equation}&#10;" id="195" name="Google Shape;195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50" y="1928800"/>
            <a:ext cx="3098550" cy="32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w^{\star})&#10;" id="196" name="Google Shape;196;p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1243025"/>
            <a:ext cx="51183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for all $w$ near $w^{\star}$} " id="197" name="Google Shape;197;p3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9575" y="2444750"/>
            <a:ext cx="131948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{\star}" id="198" name="Google Shape;198;p3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8775" y="2733675"/>
            <a:ext cx="32827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{\star}" id="199" name="Google Shape;199;p3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7863" y="1243025"/>
            <a:ext cx="328272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</a:t>
            </a:r>
            <a:r>
              <a:rPr i="1" lang="en"/>
              <a:t>zero-order definition of local minima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formal definition can be made for local maximum points as well, switching the      sign to       , just as in the case of global minima/maxima.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leq" id="205" name="Google Shape;205;p3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275" y="2014550"/>
            <a:ext cx="204838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geq" id="206" name="Google Shape;206;p3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50" y="2014550"/>
            <a:ext cx="204838" cy="2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zero-order condition for optimality</a:t>
            </a:r>
            <a:endParaRPr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these examples we have seen how to formally define global minima/maxima as well as the local minima/maxima of functions we can visualize.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formal definitions directly generalize to a function of any dimension - in general taking in </a:t>
            </a:r>
            <a:r>
              <a:rPr b="1" i="1" lang="en"/>
              <a:t>N</a:t>
            </a:r>
            <a:r>
              <a:rPr lang="en"/>
              <a:t> inputs.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Packaged together these zero-order conditions are often referred to as </a:t>
            </a:r>
            <a:r>
              <a:rPr i="1" lang="en"/>
              <a:t>the zero-order condition for optimality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The zero order condition for optimality:</a:t>
            </a:r>
            <a:r>
              <a:rPr lang="en"/>
              <a:t> A point       is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 a global minimum of           if and only if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 a global maximum of          if and only if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 a local minimum of           if and only if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 a local maximum of          if and only if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mathbf{w}^{\star}" id="222" name="Google Shape;222;p40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125" y="1232275"/>
            <a:ext cx="36092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)" id="223" name="Google Shape;223;p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75" y="1757375"/>
            <a:ext cx="440780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^{\star}) \leq  g(\mathbf{w}) \,\,\,\text{for all $\mathbf{w}$}  &#10;" id="224" name="Google Shape;224;p4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625" y="1757375"/>
            <a:ext cx="188148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)" id="225" name="Google Shape;225;p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75" y="2209800"/>
            <a:ext cx="440780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^{\star}) \geq  g(\mathbf{w}) \,\,\,\text{for all $\mathbf{w}$}" id="226" name="Google Shape;226;p4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625" y="2209800"/>
            <a:ext cx="1881482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)" id="227" name="Google Shape;227;p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750" y="2662225"/>
            <a:ext cx="440780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^{\star}) \leq  g(\mathbf{w}) \,\,\,\text{for all $\mathbf{w}$ near $\mathbf{w}^{\star}$}" id="228" name="Google Shape;228;p4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1325" y="2662225"/>
            <a:ext cx="2540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)" id="229" name="Google Shape;229;p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750" y="3114650"/>
            <a:ext cx="440780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^{\star}) \geq  g(\mathbf{w}) \,\,\,\text{for all $\mathbf{w}$ near $\mathbf{w}^{\star}$}" id="230" name="Google Shape;230;p4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1325" y="3114650"/>
            <a:ext cx="254000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zero-order jargon, in context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zero-order definitions</a:t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have seen zero-order definitions of various important points of a function.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are these called </a:t>
            </a:r>
            <a:r>
              <a:rPr i="1" lang="en"/>
              <a:t>zero-order</a:t>
            </a:r>
            <a:r>
              <a:rPr lang="en"/>
              <a:t> conditions?  Because each of their definitions involves only a function itself - and nothing else.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bit of jargon - 'zero-order'- is commonly used when discussing a mathematical function in the context of calculus where we can have </a:t>
            </a:r>
            <a:r>
              <a:rPr i="1" lang="en"/>
              <a:t>first-order</a:t>
            </a:r>
            <a:r>
              <a:rPr lang="en"/>
              <a:t>, </a:t>
            </a:r>
            <a:r>
              <a:rPr i="1" lang="en"/>
              <a:t>second-order</a:t>
            </a:r>
            <a:r>
              <a:rPr lang="en"/>
              <a:t>, etc., derivatives e.g., a zero-order derivative of a function is just the function itself.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future we will see </a:t>
            </a:r>
            <a:r>
              <a:rPr i="1" lang="en"/>
              <a:t>higher order</a:t>
            </a:r>
            <a:r>
              <a:rPr lang="en"/>
              <a:t> definitions of optimal points e.g., </a:t>
            </a:r>
            <a:r>
              <a:rPr i="1" lang="en"/>
              <a:t>first-order</a:t>
            </a:r>
            <a:r>
              <a:rPr lang="en"/>
              <a:t> definitions that involve the first derivative of a function and </a:t>
            </a:r>
            <a:r>
              <a:rPr i="1" lang="en"/>
              <a:t>second-order</a:t>
            </a:r>
            <a:r>
              <a:rPr lang="en"/>
              <a:t> definitions involving a function's second derivative.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many areas of science and engineering one is interested in finding the smallest points - or the global minima - of a particular function.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function         taking in a general </a:t>
            </a:r>
            <a:r>
              <a:rPr b="1" i="1" lang="en"/>
              <a:t>N</a:t>
            </a:r>
            <a:r>
              <a:rPr lang="en"/>
              <a:t> dimensional input      this problem is formally phrased as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says formally: look over every possible input      and find the one that gives the smallest value of         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underset{\mathbf{w}}{\mbox{minimize}}\,\,\,\,g\left(\mathbf{w}\right)&#10;\end{equation}&#10;" id="70" name="Google Shape;70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863" y="2297938"/>
            <a:ext cx="1880274" cy="54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)&#10;" id="71" name="Google Shape;71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025" y="1741050"/>
            <a:ext cx="473100" cy="27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&#10;" id="72" name="Google Shape;72;p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225" y="1790024"/>
            <a:ext cx="218350" cy="17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&#10;" id="73" name="Google Shape;73;p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4575" y="2984200"/>
            <a:ext cx="218340" cy="17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\mathbf{w})&#10;" id="74" name="Google Shape;74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875" y="3252550"/>
            <a:ext cx="473100" cy="27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first visually examine a few simple examples.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case keep in mind how you would describe a minimum point - in plain English.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each picture we will then codify this intuitive understanding - forming our first formal definition of minimum points.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Global minima of a quadratic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we plot the simple quadratic                  over a short region of its input space.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Examining the left panel below, what can we say defines the smallest value(s) of the function here?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(w) = w^2&#10;" id="90" name="Google Shape;90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300" y="1247475"/>
            <a:ext cx="994726" cy="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13" y="573887"/>
            <a:ext cx="8040174" cy="39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Certainly the minimum is smaller than any other point on the function.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 the smallest value - the global minimum of this function - seemingly occurs close to            (marked as a green dot              in the right panel).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Formally a point      gives the smallest point on the function if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formal translation of what we know to be intuitively true is called the </a:t>
            </a:r>
            <a:r>
              <a:rPr i="1" lang="en"/>
              <a:t>zero-order definition of a global minimum point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g(w^{\star}) \leq g(w) \,\,\,\text{for all $w$}.&#10;\end{equation}&#10;" id="101" name="Google Shape;101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125" y="2911425"/>
            <a:ext cx="2586576" cy="34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{\star}" id="102" name="Google Shape;102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475" y="2468500"/>
            <a:ext cx="266876" cy="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{\star} = 0" id="103" name="Google Shape;103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225" y="1746875"/>
            <a:ext cx="674522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0,g(0))" id="104" name="Google Shape;104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7750" y="1746875"/>
            <a:ext cx="805700" cy="2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