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3177765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3177765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3177765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3177765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3177765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3177765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3177765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3177765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3177765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3177765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3177765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3177765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3.1 Introduction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Chapter we mirror the structure of our discussion in the previous one in describing </a:t>
            </a:r>
            <a:r>
              <a:rPr i="1" lang="en"/>
              <a:t>first order optimization methods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begin with a discussion of the </a:t>
            </a:r>
            <a:r>
              <a:rPr i="1" lang="en"/>
              <a:t>first order optimality condition</a:t>
            </a:r>
            <a:r>
              <a:rPr lang="en"/>
              <a:t> - which codifies how the first derivative(s) of a function characterize its minima.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discuss some fundamental concepts related to the geometric nature of (tangent) hyperplanes and in particular the first order Taylor series.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explore </a:t>
            </a:r>
            <a:r>
              <a:rPr i="1" lang="en"/>
              <a:t>first order algorithms</a:t>
            </a:r>
            <a:r>
              <a:rPr lang="en"/>
              <a:t> and detail extensively the </a:t>
            </a:r>
            <a:r>
              <a:rPr i="1" lang="en"/>
              <a:t>gradient descent</a:t>
            </a:r>
            <a:r>
              <a:rPr lang="en"/>
              <a:t> algorithm, a popular local optimization scheme that works by leveraging this first order geometry, as well as advanced versions of this algorithm.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Big picture view of the gradient descent algorithm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derivative(s) of a function helps form the best *linear* approximation to the function locally (called the *first order Taylor series approximation*).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extremely easy to compute the descent direction of a line or hyperplane regardless of its dimension.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 descent direction of the tangent hyperplane is also a descent direction for the function itself.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Gradient descent</a:t>
            </a:r>
            <a:r>
              <a:rPr lang="en"/>
              <a:t> is a local optimization algorithm where we simply steal this descent direction at each step (as illustrated below).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0200"/>
            <a:ext cx="8839200" cy="3903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