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b33703dcf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b33703dcf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33703dcf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b33703dcf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33703dcf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33703dcf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33703dcf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33703dcf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33703dcf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33703dcf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33703dcf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33703dcf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33703dcf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33703dcf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 3.4 Computing Gradients Efficiently</a:t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Think about how you perform basic arithemetic - say how you perform the multiplication of two numbers. 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two numbers are small - say </a:t>
            </a:r>
            <a:r>
              <a:rPr b="1" i="1" lang="en"/>
              <a:t>8</a:t>
            </a:r>
            <a:r>
              <a:rPr lang="en"/>
              <a:t> times </a:t>
            </a:r>
            <a:r>
              <a:rPr b="1" i="1" lang="en"/>
              <a:t>7</a:t>
            </a:r>
            <a:r>
              <a:rPr lang="en"/>
              <a:t>, or </a:t>
            </a:r>
            <a:r>
              <a:rPr b="1" i="1" lang="en"/>
              <a:t>5</a:t>
            </a:r>
            <a:r>
              <a:rPr lang="en"/>
              <a:t> times </a:t>
            </a:r>
            <a:r>
              <a:rPr b="1" i="1" lang="en"/>
              <a:t>2</a:t>
            </a:r>
            <a:r>
              <a:rPr lang="en"/>
              <a:t> - you can likely do the multiplication in your head. 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Otherwise, for larger numbers, you use an </a:t>
            </a:r>
            <a:r>
              <a:rPr i="1" lang="en"/>
              <a:t>algorithm</a:t>
            </a:r>
            <a:r>
              <a:rPr lang="en"/>
              <a:t> you learned in school.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algorithm for multiplication is great - its </a:t>
            </a:r>
            <a:r>
              <a:rPr i="1" lang="en"/>
              <a:t>simple</a:t>
            </a:r>
            <a:r>
              <a:rPr lang="en"/>
              <a:t> and </a:t>
            </a:r>
            <a:r>
              <a:rPr i="1" lang="en"/>
              <a:t>repetitive</a:t>
            </a:r>
            <a:r>
              <a:rPr lang="en"/>
              <a:t>, built from a small list of basic rules, and works regardless of the two numbers you multiply together.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</a:t>
            </a:r>
            <a:r>
              <a:rPr i="1" lang="en"/>
              <a:t>performing</a:t>
            </a:r>
            <a:r>
              <a:rPr lang="en"/>
              <a:t> the algorithm yourself is </a:t>
            </a:r>
            <a:r>
              <a:rPr i="1" lang="en"/>
              <a:t>boring</a:t>
            </a:r>
            <a:r>
              <a:rPr lang="en"/>
              <a:t> and </a:t>
            </a:r>
            <a:r>
              <a:rPr i="1" lang="en"/>
              <a:t>time consuming</a:t>
            </a:r>
            <a:r>
              <a:rPr lang="en"/>
              <a:t>, and you can easily mess up too.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example, go ahead and compute                                                               by hand, won't you?  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Instead you use a </a:t>
            </a:r>
            <a:r>
              <a:rPr i="1" lang="en"/>
              <a:t>calculator</a:t>
            </a:r>
            <a:r>
              <a:rPr lang="en"/>
              <a:t>, it </a:t>
            </a:r>
            <a:r>
              <a:rPr i="1" lang="en"/>
              <a:t>automates the process of using the multiplication algorithm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140,283,197,523 \times 224,179,234,112" id="70" name="Google Shape;70;p16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2550" y="1285850"/>
            <a:ext cx="3694546" cy="2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arithmetic calculator allows </a:t>
            </a:r>
            <a:r>
              <a:rPr i="1" lang="en"/>
              <a:t>you</a:t>
            </a:r>
            <a:r>
              <a:rPr lang="en"/>
              <a:t> to compute with much greater efficiency and accuracy, and empowers </a:t>
            </a:r>
            <a:r>
              <a:rPr i="1" lang="en"/>
              <a:t>you</a:t>
            </a:r>
            <a:r>
              <a:rPr lang="en"/>
              <a:t> to use the fruits of arithmetic computation for more important tasks. 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Computing derivatives is just like this.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likely learned a bunch of basic rules for computing derivatives in school, and can compute simple examples like                     and  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what about this one?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g\left(w_1,w_2\right) = 2^{\text{sin}\left(0.1w_1^2 + 0.5w_2^2\right)}\text{tanh}\left(w_2^4\,\text{tanh}\left(w_1 + {\text{sin}\left(0.2w_2^2\right)} \right) \right)" id="81" name="Google Shape;81;p18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600" y="2887150"/>
            <a:ext cx="8358174" cy="491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(w) = \text{sin}(w)" id="82" name="Google Shape;82;p18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1550" y="1528475"/>
            <a:ext cx="1370726" cy="303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(w) = w^3" id="83" name="Google Shape;83;p18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3025" y="1528476"/>
            <a:ext cx="1073552" cy="30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</a:t>
            </a:r>
            <a:r>
              <a:rPr i="1" lang="en"/>
              <a:t>could</a:t>
            </a:r>
            <a:r>
              <a:rPr lang="en"/>
              <a:t> compute the derivatives yourself, since the process is simple and repetitive, but its also </a:t>
            </a:r>
            <a:r>
              <a:rPr i="1" lang="en"/>
              <a:t>boring</a:t>
            </a:r>
            <a:r>
              <a:rPr lang="en"/>
              <a:t> and </a:t>
            </a:r>
            <a:r>
              <a:rPr i="1" lang="en"/>
              <a:t>time cosuming</a:t>
            </a:r>
            <a:r>
              <a:rPr lang="en"/>
              <a:t> and you could easily mess up.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Your time is better spent doing more thought-intensive things, so why not use a calculator instead?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gradient calculator or </a:t>
            </a:r>
            <a:r>
              <a:rPr i="1" lang="en"/>
              <a:t>Automatic Differentiator</a:t>
            </a:r>
            <a:r>
              <a:rPr lang="en"/>
              <a:t> allows </a:t>
            </a:r>
            <a:r>
              <a:rPr i="1" lang="en"/>
              <a:t>you</a:t>
            </a:r>
            <a:r>
              <a:rPr lang="en"/>
              <a:t> to compute with much greater effeciency and accuracy, and empowers you to use the fruits of gradient computation for more important tasks.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Appendix B we describe how to use a powerful and easy to use `Python` Automatic Differentiator called `autograd`.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