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a33d81d2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a33d81d2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a33d81d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a33d81d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33d81d2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a33d81d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33d81d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33d81d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a33d81d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a33d81d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33d81d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33d81d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33d81d2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a33d81d2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a33d81d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a33d81d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33d81d2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a33d81d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a33d81d2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a33d81d2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a33d81d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a33d81d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a33d81d2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a33d81d2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a33d81d2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a33d81d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a33d81d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a33d81d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a33d81d2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a33d81d2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a33d81d2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a33d81d2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a33d81d2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a33d81d2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a33d81d2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a33d81d2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a33d81d2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a33d81d2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a33d81d2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a33d81d2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a33d81d2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a33d81d2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33d81d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33d81d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a33d81d2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a33d81d2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a33d81d2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a33d81d2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a33d81d2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a33d81d2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a33d81d2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a33d81d2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a33d81d2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a33d81d2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33d81d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a33d81d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33d81d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33d81d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a33d81d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a33d81d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33d81d2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33d81d2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a33d81d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a33d81d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33d81d2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33d81d2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3.6 Two issues with the negative gradient as a descent direction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Gradient descent directions on the contour plot of a wavy function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show the contour plot and gradient descent directions in the same manner as the previous example for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&#10;g\left(\mathbf{w}\right) = w_0^2 + w_1^2 + 2\text{sin}\left(1.5\left(w_0 + w_1\right)\right)^2 + 2.&#10;" id="107" name="Google Shape;107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00" y="2657675"/>
            <a:ext cx="5324600" cy="4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738" y="304988"/>
            <a:ext cx="4566525" cy="4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Gradient descent directions on the contour plot of a standard non-convex test function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we show the same sort of plot as in the previous example using the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&#10;g\left(\mathbf{w}\right) = \left(w_0^2 + w_1 - 11 \right)^2  + \left( w_0 + w_1^2 - 6 \right)^2" id="123" name="Google Shape;123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50" y="2371600"/>
            <a:ext cx="4779700" cy="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345938"/>
            <a:ext cx="4419600" cy="445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'zig-zagging' behavior of gradient descent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negative gradient </a:t>
            </a:r>
            <a:r>
              <a:rPr i="1" lang="en"/>
              <a:t>points perpendicular to the contours of a function</a:t>
            </a:r>
            <a:r>
              <a:rPr lang="en"/>
              <a:t> can make the negative gradient direction </a:t>
            </a:r>
            <a:r>
              <a:rPr i="1" lang="en"/>
              <a:t>oscillate rapidly</a:t>
            </a:r>
            <a:r>
              <a:rPr lang="en"/>
              <a:t> or </a:t>
            </a:r>
            <a:r>
              <a:rPr i="1" lang="en"/>
              <a:t>zig-zag</a:t>
            </a:r>
            <a:r>
              <a:rPr lang="en"/>
              <a:t> during a run of gradient descent.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 turn can cause zig-zagging behavior in the gradient descent steps themselves.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Too much</a:t>
            </a:r>
            <a:r>
              <a:rPr lang="en"/>
              <a:t> zig-zagging slows minimization progress and - when it occurs - many gradient descent steps are required to adequately minimize a function.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Example: Zig-zagging behavior of gradient descent on three simple quadratic functions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illustrate the zig-zag behavior of gradient descent with three     dimensional quadratic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.Not much progress is made with the third quadratic at all due to the large amount of zig-zagging.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see the cause of this zig-zagging: the negative gradient direction constantly points perpindicular to the contours of the function (this can be especially seen in the third case).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(\mathbf{w}) = a + \mathbf{b}^T\mathbf{w} + \mathbf{w}^T\mathbf{C}\mathbf{w}" id="149" name="Google Shape;149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366" y="1564850"/>
            <a:ext cx="2628324" cy="31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 = 2" id="150" name="Google Shape;150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650" y="1285875"/>
            <a:ext cx="545874" cy="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5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negative gradient is not without its weaknesses as a descent direction, and in this Section we outline two significant problems with it that can arise in practice.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any </a:t>
            </a:r>
            <a:r>
              <a:rPr i="1" lang="en"/>
              <a:t>vector</a:t>
            </a:r>
            <a:r>
              <a:rPr lang="en"/>
              <a:t> the negative gradient always consists fundamentally of a </a:t>
            </a:r>
            <a:r>
              <a:rPr i="1" lang="en"/>
              <a:t>direction</a:t>
            </a:r>
            <a:r>
              <a:rPr lang="en"/>
              <a:t> and a </a:t>
            </a:r>
            <a:r>
              <a:rPr i="1" lang="en"/>
              <a:t>magnitude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128" y="2159300"/>
            <a:ext cx="6967998" cy="27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400" y="152400"/>
            <a:ext cx="51252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true that we can ameilorate this zig-zagging behavior by </a:t>
            </a:r>
            <a:r>
              <a:rPr i="1" lang="en"/>
              <a:t>reducing the steplength value</a:t>
            </a:r>
            <a:r>
              <a:rPr lang="en"/>
              <a:t>, as shown below.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this does not solve the underlying problem that zig-zagging produces - which is slow convergence.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in order to ameliorate or even eliminate zig-zagging this way requires a very small steplength, which leads back to the fundamental problem of slow convergence.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0" y="1228638"/>
            <a:ext cx="8773000" cy="26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slow-crawling behavior of gradient descent</a:t>
            </a:r>
            <a:endParaRPr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first order condition for optimality</a:t>
            </a:r>
            <a:r>
              <a:rPr lang="en"/>
              <a:t> discussed in [Section 3.2](https://jermwatt.github.io/machine_learning_refined/notes/3_First_order_methods/3_2_First.html), the (negative) gradient vanishes at stationary points.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vanishing behavior of the negative gradient magnitude near stationary points has a natural consequence for gradient descent steps - they progress very slowly, or 'crawl', near stationary points.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occurs because </a:t>
            </a:r>
            <a:r>
              <a:rPr i="1" lang="en"/>
              <a:t>unlike</a:t>
            </a:r>
            <a:r>
              <a:rPr lang="en"/>
              <a:t> the zero order methods discussed in the previous Chapter, </a:t>
            </a:r>
            <a:r>
              <a:rPr i="1" lang="en"/>
              <a:t>the distance traveled during each step of gradient descent is not completely determined by the steplength / learning rate value </a:t>
            </a:r>
            <a:r>
              <a:rPr lang="en"/>
              <a:t>    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alpha" id="176" name="Google Shape;176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950" y="4354925"/>
            <a:ext cx="206226" cy="21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that gradient descent steps make little progress towards minimization when near a stationary point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depending on the function many of them may be required to complete minimization.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Slow-crawling behavior of gradient descent near the minimum of a function</a:t>
            </a:r>
            <a:endParaRPr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we show another example run of gradient descent using a function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whose minimum is at the origin.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example shows how steps can be quite large far from a stationary point, but then get very small and crawls as we get closer and closer to the minimum of this function.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(w) = w^4 + 0.1" id="192" name="Google Shape;192;p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975" y="1722625"/>
            <a:ext cx="1596050" cy="3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25" y="743400"/>
            <a:ext cx="8648550" cy="36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Slow-crawling behavior of gradient descent near saddle points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function being minimized either one of these attributes - or both - can present challenges when using the negative gradient as a descent direction.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direction</a:t>
            </a:r>
            <a:r>
              <a:rPr lang="en"/>
              <a:t> of the negative gradient can </a:t>
            </a:r>
            <a:r>
              <a:rPr i="1" lang="en"/>
              <a:t>rapidly oscillate</a:t>
            </a:r>
            <a:r>
              <a:rPr lang="en"/>
              <a:t> or </a:t>
            </a:r>
            <a:r>
              <a:rPr i="1" lang="en"/>
              <a:t>zig-zag</a:t>
            </a:r>
            <a:r>
              <a:rPr lang="en"/>
              <a:t> during a run of gradient descent, often producing </a:t>
            </a:r>
            <a:r>
              <a:rPr i="1" lang="en"/>
              <a:t>zig-zagging</a:t>
            </a:r>
            <a:r>
              <a:rPr lang="en"/>
              <a:t> steps that take considerable time to reach a near mininum point.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magnitude</a:t>
            </a:r>
            <a:r>
              <a:rPr lang="en"/>
              <a:t> of the negative gradient can </a:t>
            </a:r>
            <a:r>
              <a:rPr i="1" lang="en"/>
              <a:t>vanish rapidly</a:t>
            </a:r>
            <a:r>
              <a:rPr lang="en"/>
              <a:t> near stationary points, leading gradient descent to slowly crawl near minima and saddle points.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illustrate the crawling issue of gradient descent near saddle points using the non-convex function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has a minimum at             and saddle points at                  and 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fact that gradient descent crawls as it approaches this saddle point since the magnitude of the gradient vanishes here.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(w) = \text{maximum}(0,(3w - 2.3)^3 + 1)^2 + \text{maximum}(0,(-3w + 0.7)^3 + 1)^2" id="208" name="Google Shape;208;p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650" y="1928825"/>
            <a:ext cx="6564700" cy="27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= \frac{1}{2}" id="209" name="Google Shape;209;p4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875" y="2444750"/>
            <a:ext cx="684174" cy="35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= \frac{7}{30}" id="210" name="Google Shape;210;p4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400" y="2444756"/>
            <a:ext cx="740954" cy="35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= \frac{23}{30}" id="211" name="Google Shape;211;p4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150" y="2802225"/>
            <a:ext cx="684176" cy="33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762000"/>
            <a:ext cx="83248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Slow-crawling behavior of gradient descent in large flat regions of a function</a:t>
            </a:r>
            <a:endParaRPr sz="2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another example, we attempt to minimize the function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via gradient descent starting at the point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magnitude of the gradient being almost zero here, we cannot make much progress employing </a:t>
            </a:r>
            <a:r>
              <a:rPr b="1" i="1" lang="en"/>
              <a:t>1000</a:t>
            </a:r>
            <a:r>
              <a:rPr lang="en"/>
              <a:t> steps of gradient descent.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(w_0,w_1) = \text{tanh}(4w_0 + 4w_1) + \text{max}(1,0.4w_0^2) + 1" id="227" name="Google Shape;227;p4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575" y="1613425"/>
            <a:ext cx="5038850" cy="32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^0 = \begin{bmatrix} 2 \\ 2 \end{bmatrix}" id="228" name="Google Shape;228;p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375" y="2050125"/>
            <a:ext cx="780626" cy="4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188" y="525038"/>
            <a:ext cx="6909626" cy="40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problems present themselves in machine learning because many of the functions we aim to minimize have </a:t>
            </a:r>
            <a:r>
              <a:rPr i="1" lang="en"/>
              <a:t>long narrow valleys</a:t>
            </a:r>
            <a:r>
              <a:rPr lang="en"/>
              <a:t>, long flat areas where the contours of a function become increasingly parallel.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The (negative) gradient direction points perpendicular to the contours of any function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fundamental property of the (negative) gradient direction is that it always points perpendicular the contours of a function.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statement is universally true - and holds for </a:t>
            </a:r>
            <a:r>
              <a:rPr i="1" lang="en"/>
              <a:t>any</a:t>
            </a:r>
            <a:r>
              <a:rPr lang="en"/>
              <a:t> function and at </a:t>
            </a:r>
            <a:r>
              <a:rPr i="1" lang="en"/>
              <a:t>all</a:t>
            </a:r>
            <a:r>
              <a:rPr lang="en"/>
              <a:t> of its inputs.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illustrate this fact via several examples below.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Gradient descent directions on the contour plot of a quadratic function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we show                                      , with  gradient descent directions defined at three random points.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contour plot is colored </a:t>
            </a:r>
            <a:r>
              <a:rPr i="1" lang="en"/>
              <a:t>blue</a:t>
            </a:r>
            <a:r>
              <a:rPr lang="en"/>
              <a:t> - with darker regions indicating where the function takes on larger values, and lighter regions where it takes on lower values.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the points we choose are highlighted in a unique color, with the contour on which they sit on the function colored in the same manner.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descent</a:t>
            </a:r>
            <a:r>
              <a:rPr lang="en"/>
              <a:t> direction defined by the gradient is perpendicular at each point is drawn as an arrow and the tangent line to the contour at each input is also drawn.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\left(\mathbf{w}\right) = w_0^2 + w_1^2 + 2" id="91" name="Google Shape;91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150" y="1213075"/>
            <a:ext cx="2110774" cy="3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475" y="297425"/>
            <a:ext cx="4615050" cy="45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