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8c476fb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8c476fb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c476fbf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8c476fb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8c78ce5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8c78ce5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8c78ce5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8c78ce5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8c476fb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8c476fb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c476fb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c476fb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c476fb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c476fb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c476fb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c476fb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8c476fb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8c476fb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c476fb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8c476fb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5.4  Regression Quality Metrics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measurements differ in precisely the ways we have seen their respective cost functions differ - e.g., the MSE measure is far more sensitive to </a:t>
            </a:r>
            <a:r>
              <a:rPr i="1" lang="en"/>
              <a:t>outliers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measure one employs in practice can therefore depend on personal and/or occupational preference, or the nature of a problem at hand.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course in general the </a:t>
            </a:r>
            <a:r>
              <a:rPr i="1" lang="en"/>
              <a:t>lower</a:t>
            </a:r>
            <a:r>
              <a:rPr lang="en"/>
              <a:t> one can make a quality measures, by proper tuning of model weights, the </a:t>
            </a:r>
            <a:r>
              <a:rPr i="1" lang="en"/>
              <a:t>better</a:t>
            </a:r>
            <a:r>
              <a:rPr lang="en"/>
              <a:t> the quality of the corresponding trained model (and vice versa).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the threshold for what one considers 'good' or 'great'  performance can depend on personal preference, an occupational or institutionally set benchmark, or some other problem-dependent concern.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Section we describe simple metrics for judging the quality of a trained regression model.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look at how to make predictions using a trained model.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Making predictions using a trained model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denote the optimal set of weights found by minimizing a regression cost function by       then note we can write our fully tuned linear model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an input (whether one from our training dataset or a new input)      we predict its output       by passing it along with our trained weights into our model as</a:t>
            </a:r>
            <a:endParaRPr/>
          </a:p>
        </p:txBody>
      </p:sp>
      <p:pic>
        <p:nvPicPr>
          <p:cNvPr descr="\begin{equation}&#10;\text{model}\left(\mathbf{x},\mathbf{w}^{\star}\right) =  \dot{\mathbf{x}}_{\,}^T\mathbf{w}^{\star}   = w_0^{\star} + x_{1}^{\,}w_1^{\star} + x_{2}^{\,}w_2^{\star} + \cdots + x_{N}^{\,}w_N^{\star}.&#10;\end{equation}" id="70" name="Google Shape;70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25" y="2001600"/>
            <a:ext cx="5642324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\text{model}\left(\mathbf{x}_{\,},\mathbf{w}^{\star}\right)  = y_{\,}&#10;\end{equation} " id="71" name="Google Shape;71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425" y="3590750"/>
            <a:ext cx="1852066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^{\star}" id="72" name="Google Shape;72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725" y="1552750"/>
            <a:ext cx="36092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{\,}" id="73" name="Google Shape;73;p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3600" y="2571750"/>
            <a:ext cx="202750" cy="18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\,}" id="74" name="Google Shape;74;p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6675" y="2838625"/>
            <a:ext cx="202750" cy="22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2513"/>
            <a:ext cx="88392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Judging the quality of a trained model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have successfully minimized the a cost function for linear regression it is an easy matter to determine the quality of our regression model.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must simply evaluate a cost function using our optimal weights.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then evaluate the quality of this trained model using a Least Squares cost.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especially natural to use when we employ this cost in training.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To do this we plug in our trained model and dataset into the Least Squares cost - giving the </a:t>
            </a:r>
            <a:r>
              <a:rPr i="1" lang="en"/>
              <a:t>Mean Squared Error</a:t>
            </a:r>
            <a:r>
              <a:rPr lang="en"/>
              <a:t> (or </a:t>
            </a:r>
            <a:r>
              <a:rPr i="1" lang="en"/>
              <a:t>MSE</a:t>
            </a:r>
            <a:r>
              <a:rPr lang="en"/>
              <a:t> for short) of our trained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name for this quality measurement describes precisely what the Least Squares cost computes - the average (or </a:t>
            </a:r>
            <a:r>
              <a:rPr i="1" lang="en"/>
              <a:t>mean</a:t>
            </a:r>
            <a:r>
              <a:rPr lang="en"/>
              <a:t>) squared error.  </a:t>
            </a:r>
            <a:endParaRPr/>
          </a:p>
        </p:txBody>
      </p:sp>
      <p:pic>
        <p:nvPicPr>
          <p:cNvPr descr="\begin{equation}&#10;\text{MSE}=\frac{1}{P}\sum_{p=1}^{P}\left(\text{model}\left(\mathbf{x}_p,\mathbf{w}^{\star}\right) -y_{p}^{\,}\right)^{2}.&#10;\end{equation}" id="95" name="Google Shape;95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650" y="2159300"/>
            <a:ext cx="4176700" cy="4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same way we can employ the Least Absolute Deviations cost to determine the quality of our trained model.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Plugging in our trained model and dataset into this cost computes the Mean Absolute Deviations (or </a:t>
            </a:r>
            <a:r>
              <a:rPr i="1" lang="en"/>
              <a:t>MAD</a:t>
            </a:r>
            <a:r>
              <a:rPr lang="en"/>
              <a:t> for short).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precisely what this cost function computes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MAD}=\frac{1}{P}\sum_{p=1}^{P}\left\vert\text{model}\left(\mathbf{x}_p,\mathbf{w}^{\star}\right) -y_{p}^{\,}\right\vert.&#10;\end{equation}" id="101" name="Google Shape;101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675" y="3360250"/>
            <a:ext cx="4354626" cy="4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