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4e3c3b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4e3c3b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94e3c3b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94e3c3b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4e3c3b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4e3c3b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6.1  Introduction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Chapter we introduce the most popular form of nonlinear regression dealt with in machine learning - called </a:t>
            </a:r>
            <a:r>
              <a:rPr i="1" lang="en"/>
              <a:t>two-class classification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thing that distinguishes this kind of problem from the kind of regression we have seen thus far is </a:t>
            </a:r>
            <a:r>
              <a:rPr i="1" lang="en"/>
              <a:t>the data itself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specifically </a:t>
            </a:r>
            <a:r>
              <a:rPr i="1" lang="en"/>
              <a:t>its output</a:t>
            </a:r>
            <a:r>
              <a:rPr lang="en"/>
              <a:t>: two-class classification datasets have output values that take on </a:t>
            </a:r>
            <a:r>
              <a:rPr i="1" lang="en"/>
              <a:t>only one of two values</a:t>
            </a:r>
            <a:r>
              <a:rPr lang="en"/>
              <a:t> with each value referred to as a </a:t>
            </a:r>
            <a:r>
              <a:rPr i="1" lang="en"/>
              <a:t>class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examples of two class classification problems include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 and general object detection, with classes consisting of with a face or object versus non-facial/object images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sentiment analysis where classes consist of written product reviews ascribing a positive or negative opinion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diagnosis of medical conditions where classes consist of medical data corresponding to patients who either do or do not have a specific malady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subtle difference is important, and spurs the development of new  cost functions that are better-suited to deal with such data.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Moreover - as we describe in this Chapter - these new cost functions are formulated based on a wide array of motivating perspectives.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includes </a:t>
            </a:r>
            <a:r>
              <a:rPr i="1" lang="en"/>
              <a:t>logistic regression</a:t>
            </a:r>
            <a:r>
              <a:rPr lang="en"/>
              <a:t>, the </a:t>
            </a:r>
            <a:r>
              <a:rPr i="1" lang="en"/>
              <a:t>perceptron</a:t>
            </a:r>
            <a:r>
              <a:rPr lang="en"/>
              <a:t>, and </a:t>
            </a:r>
            <a:r>
              <a:rPr i="1" lang="en"/>
              <a:t>support vector machines</a:t>
            </a:r>
            <a:r>
              <a:rPr lang="en"/>
              <a:t> perspectives on two-class classification.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these perspectives widely differ on the surface they all - as we will see - reduce to virtually the same essential principle for two-class classification.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