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b722a5708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b722a5708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b722a5708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b722a5708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500"/>
              <a:t>6.6 Which approach produces the best results?</a:t>
            </a:r>
            <a:endParaRPr sz="2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have now seen three approaches, logistic regression, the perceptron, and Support Vector Machines, each of brings a valuable and unique perspective to bear on two class classification.  </a:t>
            </a:r>
            <a:endParaRPr/>
          </a:p>
          <a:p>
            <a:pPr indent="-342900" lvl="0" marL="457200" rtl="0" algn="l">
              <a:spcBef>
                <a:spcPts val="1000"/>
              </a:spcBef>
              <a:spcAft>
                <a:spcPts val="0"/>
              </a:spcAft>
              <a:buSzPts val="1800"/>
              <a:buChar char="●"/>
            </a:pPr>
            <a:r>
              <a:rPr lang="en"/>
              <a:t>Which of these approaches 'works best' in practice?  As we have seen, in the end all three approaches are very tightly related and result in the minimization of the same (e.g., the Softmax cost) - or very similar - cost functions. </a:t>
            </a:r>
            <a:endParaRPr/>
          </a:p>
          <a:p>
            <a:pPr indent="0" lvl="0" marL="0" rtl="0" algn="l">
              <a:spcBef>
                <a:spcPts val="10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Therefore it should come as little surprise that while they can differ from dataset to dataset in terms of their performance, in practice all three approaches typically give comparable results.  </a:t>
            </a:r>
            <a:endParaRPr/>
          </a:p>
          <a:p>
            <a:pPr indent="-342900" lvl="0" marL="457200" rtl="0" algn="l">
              <a:spcBef>
                <a:spcPts val="1000"/>
              </a:spcBef>
              <a:spcAft>
                <a:spcPts val="0"/>
              </a:spcAft>
              <a:buSzPts val="1800"/>
              <a:buChar char="●"/>
            </a:pPr>
            <a:r>
              <a:rPr lang="en"/>
              <a:t>Thus one should feel comfortable using any one of the three approaches or, if resources allow, apply multiple of them and keep whichever produces the best performance on a case by case basis.</a:t>
            </a:r>
            <a:endParaRPr/>
          </a:p>
          <a:p>
            <a:pPr indent="0" lvl="0" marL="0" rtl="0" algn="l">
              <a:spcBef>
                <a:spcPts val="10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