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e6029770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e6029770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e6029770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e6029770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e6029770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e6029770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e602977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e602977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e602977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e602977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e602977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e602977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602977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602977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e6029770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e6029770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602977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e602977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602977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e602977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e6029770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e6029770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7.4 Which approach produces the best results?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- on the other hand - we employ the Multi-class Perceptron or Softmax approach we will not miss this class.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- because we tune all weights *together* in order to minimize the number of misclassifications over the entire dataset - we end with final fused decision boundary that is far superior to the one provided by OvA (shown in the right panel below).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misclassify far fewer points and - in particular - do *not* misclassify the entire khaki class of data.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show the individual linear decision boundaries found here as well in the left panel.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 decision boundary associated with the khaki class lies outside the range of the datapoints, because we have tuned everything together weights in other individual decision boundaries are *adjusted to better satisfy our goal of minimizing misclassifications*.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828675"/>
            <a:ext cx="76771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now seen two fundamental approaches to linear multi-class classification: the One-versus-All (OvA) and the Multi-class Perceptron / Softmax.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approaches are commonly used in practice and can - depending on the dataset - produce similarly good results.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 the latter approach (the Multi-class Perceptron / Softmax) is - at least in principle - capable of achieving higher accuracy on a broader range of datasets.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due to the fact that with OvA we solve a sequence of C two-class subproblems (one per class), tuning the weights of our classifiers independently of each other.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afterward do we combine all classifiers together to form the fusion rule.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the weights we learn satisfy the fusion rule indirectly.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other hand, with the multi-class Perceptron or Softmax cost function minimization we are tuning all parameters of all C clas- sifiers *simultaneously*...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...to directly satisfy the fusion rule over our training dataset.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joint minimization permits potentially valuable interactions to take place in-between the two-class classifiers in the tuning of their weights that cannot take place in the OvA approach.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illustrate this principal superiority of the Multi-class Perceptron / Softmax approach over OvA using a toy C = 5 class dataset shown below.  Here points colored red, blue, green, khaki, and violet have label values             , 1, 2 , 3, and 4 respectively. </a:t>
            </a:r>
            <a:endParaRPr/>
          </a:p>
        </p:txBody>
      </p:sp>
      <p:pic>
        <p:nvPicPr>
          <p:cNvPr descr="y_p = 0" id="75" name="Google Shape;75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025" y="1887100"/>
            <a:ext cx="691450" cy="2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38" y="742950"/>
            <a:ext cx="36671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for a moment how the OvA approach will perform </a:t>
            </a:r>
            <a:r>
              <a:rPr i="1" lang="en"/>
              <a:t>in terms of the khaki colored class</a:t>
            </a:r>
            <a:r>
              <a:rPr lang="en"/>
              <a:t>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particular, think of how the subproblem in which we distinguish between members of this class and all others will be solved.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this class of data is </a:t>
            </a:r>
            <a:r>
              <a:rPr i="1" lang="en"/>
              <a:t>surrounded</a:t>
            </a:r>
            <a:r>
              <a:rPr lang="en"/>
              <a:t> by members of the other classes - and there fewer members of the khaki class then all other classes combined - the </a:t>
            </a:r>
            <a:r>
              <a:rPr i="1" lang="en"/>
              <a:t>optimal</a:t>
            </a:r>
            <a:r>
              <a:rPr lang="en"/>
              <a:t> classification rule for this subproblem is to </a:t>
            </a:r>
            <a:r>
              <a:rPr i="1" lang="en"/>
              <a:t>classify all points as non-khaki</a:t>
            </a:r>
            <a:r>
              <a:rPr lang="en"/>
              <a:t> (or in other words to </a:t>
            </a:r>
            <a:r>
              <a:rPr i="1" lang="en"/>
              <a:t>misclassify</a:t>
            </a:r>
            <a:r>
              <a:rPr lang="en"/>
              <a:t> the entire khaki class).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implies that the linear decision boundary will lie </a:t>
            </a:r>
            <a:r>
              <a:rPr i="1" lang="en"/>
              <a:t>outside</a:t>
            </a:r>
            <a:r>
              <a:rPr lang="en"/>
              <a:t> the range of the points shown, with </a:t>
            </a:r>
            <a:r>
              <a:rPr i="1" lang="en"/>
              <a:t>all points lying on its negative side</a:t>
            </a:r>
            <a:r>
              <a:rPr lang="en"/>
              <a:t>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resulting individual classifier decision boundaries are shown in the left panel below.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because the weights of decision boundary associated with the khaki colored class are tuned </a:t>
            </a:r>
            <a:r>
              <a:rPr i="1" lang="en"/>
              <a:t>solely based on this subproblem</a:t>
            </a:r>
            <a:r>
              <a:rPr lang="en"/>
              <a:t>, this will lead to the </a:t>
            </a:r>
            <a:r>
              <a:rPr i="1" lang="en"/>
              <a:t>entire khaki class being misclassified in the final OvA solution</a:t>
            </a:r>
            <a:r>
              <a:rPr lang="en"/>
              <a:t>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shown below in the right panel of the figure below, along with the fused decision boundary.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700088"/>
            <a:ext cx="78676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