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5c131a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5c131a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5c131ac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e5c131a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e5c131a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e5c131a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e5c131ac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e5c131ac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e5c131a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e5c131a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e5c131ac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e5c131ac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e5c131ac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e5c131ac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5c131a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5c131a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e5c131a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e5c131a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e5c131a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e5c131a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e5c131a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e5c131a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5c131a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5c131a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e5c131a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e5c131a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e5c131a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e5c131a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e5c131a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e5c131a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5c131a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5c131a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5c131a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5c131a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e5c131a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e5c131a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5c131a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e5c131a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7.6 Classification Quality Metrics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i="1" lang="en"/>
              <a:t>count the number of misclassifications</a:t>
            </a:r>
            <a:r>
              <a:rPr lang="en"/>
              <a:t> a trained multi-class classifier forms over our training dataset we simply take a raw count of the number of training datapoints      whose true label      is predicted </a:t>
            </a:r>
            <a:r>
              <a:rPr i="1" lang="en"/>
              <a:t>incorrectly</a:t>
            </a:r>
            <a:r>
              <a:rPr lang="en"/>
              <a:t>. 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compare the point      's predicted label  </a:t>
            </a:r>
            <a:br>
              <a:rPr lang="en"/>
            </a:br>
            <a:br>
              <a:rPr lang="en"/>
            </a:br>
            <a:r>
              <a:rPr lang="en"/>
              <a:t>                                  </a:t>
            </a:r>
            <a:br>
              <a:rPr lang="en"/>
            </a:br>
            <a:r>
              <a:rPr lang="en"/>
              <a:t>and true true label      we can use an identity function         and compute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mathcal{I}\left(\hat{y}_p,\,\overset{\,}{y}_p\right) = &#10;\begin{cases}&#10;0 \,\,\,\,\,\text{if} \,\, \hat{y}_p,= \overset{\,}{y}_p \\&#10;1 \,\,\,\,\,\text{if} \,\,  \hat{y}_p,\neq \overset{\,}{y}_p. \\&#10;\end{cases}&#10;\end{equation}&#10;" id="106" name="Google Shape;106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175" y="3687775"/>
            <a:ext cx="3005076" cy="7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p" id="107" name="Google Shape;107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850" y="1916700"/>
            <a:ext cx="242250" cy="206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p" id="108" name="Google Shape;108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8125" y="1916700"/>
            <a:ext cx="215664" cy="20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p" id="109" name="Google Shape;109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925" y="2365525"/>
            <a:ext cx="242250" cy="206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y}_p =  \underset{j=0,...,C-1}{\text{argmax}}\,\, \mathbf{x}_p^T \mathbf{w}_j^{\star} " id="110" name="Google Shape;110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600" y="2678750"/>
            <a:ext cx="2068828" cy="50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p" id="111" name="Google Shape;111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925" y="3306450"/>
            <a:ext cx="215664" cy="206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I}\left(\cdot\right)" id="112" name="Google Shape;112;p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3650" y="3282563"/>
            <a:ext cx="399214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Summing all P points gives the total number of misclassifications of our trained mode</a:t>
            </a:r>
            <a:r>
              <a:rPr lang="en"/>
              <a:t>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number of misclassifications} = \sum_{p=1}^P \mathcal{I}\left(\hat{y}_p,\,\overset{\,}{y}_p\right).&#10;\end{equation}&#10;" id="118" name="Google Shape;118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638" y="2523225"/>
            <a:ext cx="6322724" cy="5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this we can also compute the </a:t>
            </a:r>
            <a:r>
              <a:rPr i="1" lang="en"/>
              <a:t>accuracy</a:t>
            </a:r>
            <a:r>
              <a:rPr lang="en"/>
              <a:t> - denoted     - of a trained model.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simply the percentage of training dataset whose labels are correctly predicted by the model.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accuracy ranges from 0 (no points are classified correctly) to 1 (all points are classified correctly).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mathcal{A}= 1 - \frac{1}{P}\sum_{p=1}^P \mathcal{I}\left(\hat{y}_p,\,\overset{\,}{y}_p\right).&#10;\end{equation}&#10;&#10;" id="124" name="Google Shape;124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075" y="2515325"/>
            <a:ext cx="3020550" cy="40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cal{A}&#10;&#10;" id="125" name="Google Shape;125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550" y="1249500"/>
            <a:ext cx="215482" cy="2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Comparing cost function and counting cost values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we compare the number of misclassifications versus the multi-class softmax cost with regularizer.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instance                 for three runs of unnormalized gradient descent using a steplength parameter                 for all three runs.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lambda = 10^{-5}&#10;" id="136" name="Google Shape;136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825" y="2001600"/>
            <a:ext cx="91945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alpha = 10^{-2}" id="137" name="Google Shape;137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550" y="2317750"/>
            <a:ext cx="93211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552450"/>
            <a:ext cx="83439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the left and right panels we can see that the number of misclassifications and Softmax evaluations at each step of a gradient descent run do not perfectly track one another.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is, it is not the case that just because the cost function value is decreasing that so too is the number of misclassifications.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this occurs because our Softmax cost is only an approximation of the true quantity we would like to minimize.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simple example an extremely practical implication.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 running a local optimization to minimize a two-class classification cost function the best step, and corresponding weights...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...are associated with the lowest </a:t>
            </a:r>
            <a:r>
              <a:rPr i="1" lang="en"/>
              <a:t>number of misclassifications</a:t>
            </a:r>
            <a:r>
              <a:rPr lang="en"/>
              <a:t> (or likewise the </a:t>
            </a:r>
            <a:r>
              <a:rPr i="1" lang="en"/>
              <a:t>highest accuracy</a:t>
            </a:r>
            <a:r>
              <a:rPr lang="en"/>
              <a:t>) </a:t>
            </a:r>
            <a:r>
              <a:rPr b="1" lang="en"/>
              <a:t>not</a:t>
            </a:r>
            <a:r>
              <a:rPr lang="en"/>
              <a:t> the lowest cost function value.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confusion matrix and additional quality metrics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generalize the idea of a confusion matrix, introduced in [Section 6.8] for two-class classification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form such matrices for problems with arbitrary number of classes. In general the confusion matrix associated to a classification problem with              classes will be of size             , whose            entry is the number of data points that have</a:t>
            </a:r>
            <a:br>
              <a:rPr lang="en"/>
            </a:br>
            <a:r>
              <a:rPr lang="en"/>
              <a:t>          and           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Figure below shows the confusion matrix computed for the four-class classifier previously in e.g., [Section 7.2]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\geq2" id="163" name="Google Shape;163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350" y="2377650"/>
            <a:ext cx="64303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\times C" id="164" name="Google Shape;164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500" y="2680925"/>
            <a:ext cx="76969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eft(i,j\right)^{\textrm{th}}" id="165" name="Google Shape;165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7300" y="2640199"/>
            <a:ext cx="574674" cy="33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=i" id="166" name="Google Shape;166;p3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700" y="2975650"/>
            <a:ext cx="50927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y}=j" id="167" name="Google Shape;167;p3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4900" y="2975650"/>
            <a:ext cx="540426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Section we describe simple metrics for judging the quality of a trained multi-class classification model, as well as how to make predictions using one.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3138"/>
            <a:ext cx="8839200" cy="307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Making predictions using a trained model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the default label values                     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denote the optimal set of weights found by minimizing a classification cost function (or via performing OvA) by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note we can write our fully tuned linear model as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model}\left(\mathbf{x},\mathbf{W}^{\star}\right) =  \dot{\mathbf{x}}_{\,}^T\mathbf{W}^{\star}   &#10;\end{equation}&#10;" id="70" name="Google Shape;70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250" y="3238950"/>
            <a:ext cx="3203500" cy="41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p \in \left\{0,1,...,C-1\right\}&#10;" id="71" name="Google Shape;71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925" y="1285875"/>
            <a:ext cx="197281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^{\star}&#10;" id="72" name="Google Shape;72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700" y="2062250"/>
            <a:ext cx="268424" cy="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fully trained model defines an optimal decision boundary for the training dataset which is defined by the fusion rule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predict the label y of an input      we then process it through this rule as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any point lying </a:t>
            </a:r>
            <a:r>
              <a:rPr i="1" lang="en"/>
              <a:t>exactly</a:t>
            </a:r>
            <a:r>
              <a:rPr lang="en"/>
              <a:t> on the decision boundary should be assigned a label randomly based on the index of those classifiers providing maximum evaluation.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underset{c=0,...,C-1}{\text{argmax}}\,\, \mathbf{x}^T \mathbf{w}_c^{\star}.&#10;\end{equation}&#10;" id="78" name="Google Shape;78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013" y="1940975"/>
            <a:ext cx="1479976" cy="47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y_{\,} = \underset{c=0,...,C-1}{\text{argmax}}\,\, \mathbf{x}^T \mathbf{w}_c^{\star} &#10;\end{equation}&#10;" id="79" name="Google Shape;79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163" y="2802200"/>
            <a:ext cx="1873676" cy="47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&#10;" id="80" name="Google Shape;80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5150" y="2492125"/>
            <a:ext cx="145574" cy="1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50" y="152400"/>
            <a:ext cx="71042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Confidence scoring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proper decision boundary is learned, we can judge its </a:t>
            </a:r>
            <a:r>
              <a:rPr i="1" lang="en"/>
              <a:t>confidence</a:t>
            </a:r>
            <a:r>
              <a:rPr lang="en"/>
              <a:t> in any point based on </a:t>
            </a:r>
            <a:r>
              <a:rPr i="1" lang="en"/>
              <a:t>the point's distance to the decision boundary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More specifically we can its the exponentially normalized distance to score our confidence in the prediction, as described in [Section 7.5.3]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Judging the quality of a trained model using </a:t>
            </a:r>
            <a:r>
              <a:rPr i="1" lang="en" sz="2500"/>
              <a:t>accuracy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