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fa2ec5fb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fa2ec5fb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fa2ec5fb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fa2ec5fb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fa2ec5fb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fa2ec5fb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fa2ec5fb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fa2ec5fb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fa2ec5fb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fa2ec5fb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fa2ec5fb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fa2ec5fb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fa2ec5fb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fa2ec5fb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fa2ec5fb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fa2ec5fb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fa2ec5f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fa2ec5f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fa2ec5fb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fa2ec5fb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fa2ec5f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fa2ec5f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fa2ec5f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fa2ec5f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fa2ec5f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fa2ec5f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fa2ec5fb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fa2ec5fb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fa2ec5fb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fa2ec5fb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fa2ec5fb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fa2ec5fb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7.7 Stochastic and Mini-Batch Learning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with generic cost functions, mini-batch learning often greatly accelerates the minimization of machine learning cost functions (and thus the corresponding learning taking place).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particularly true when dealing with </a:t>
            </a:r>
            <a:r>
              <a:rPr i="1" lang="en"/>
              <a:t>very large datasets</a:t>
            </a:r>
            <a:r>
              <a:rPr lang="en"/>
              <a:t>, i.e., when P is large.  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very large datasets the mini-batch approach can also help limit the amount of active memory consumed in storing data by loading in - at each step in a mini-batch epoch - </a:t>
            </a:r>
            <a:r>
              <a:rPr i="1" lang="en"/>
              <a:t>only the data included in the current mini-batch</a:t>
            </a:r>
            <a:r>
              <a:rPr lang="en"/>
              <a:t>.  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mini-batch approach can also be used (or interpreted) as a so-called </a:t>
            </a:r>
            <a:r>
              <a:rPr i="1" lang="en"/>
              <a:t>online learning</a:t>
            </a:r>
            <a:r>
              <a:rPr lang="en"/>
              <a:t> technique, wherein data actually </a:t>
            </a:r>
            <a:r>
              <a:rPr i="1" lang="en"/>
              <a:t>arises</a:t>
            </a:r>
            <a:r>
              <a:rPr lang="en"/>
              <a:t> in small mini-batches and is directly used to update the parameters of the associated model.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Example: Comparing standard to minibatch gradient descent 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Recognizing handwritten digits is a popular multiclass classification problem commonly built into the software of mobile banking applications, as well as more traditional Automated Teller Machines, to give users.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 the ability to automatically deposit paper checks. Here each class of data consists of (images of) several handwritten version of a single digit in the range 0-9, giving a total of 10 classes.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5" y="504825"/>
            <a:ext cx="501015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figure below we illustrate the accelerated convergence of mini-batch gradient descent and the Softmax cost over the standard method using</a:t>
            </a:r>
            <a:br>
              <a:rPr lang="en"/>
            </a:br>
            <a:r>
              <a:rPr lang="en"/>
              <a:t>                   random training points from the MNIST dataset.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popular collection of handwritten images like those shown in the figure above.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particular we show a comparison of the first 10 steps / epochs of both methods, using a batch of size 200 for the mini-batch size and the same steplength for both runs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P = 50,000&#10;&#10;&#10;" id="131" name="Google Shape;131;p2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250" y="1953100"/>
            <a:ext cx="1055376" cy="2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404938"/>
            <a:ext cx="83820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we see that the mini-batch run drastically accelerates minimization in terms of both the cost function (left panel) and number of misclassifications (right panel).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described in [Section 3.11], stochastic and mini-batch learning can drastically accelerate (particularly first order) local optimization algorithms.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completed our description of *linear* supervised learning techniques - that is regression, two-class, and multi-class classification.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Section we look back and provide a new *online learning* perspective of the stochastic / mini-batch learning approaches.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stochastic gradient descent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[Section 3.11] we discussed the concept of mini-batch optimization.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simple trick tends to drastically accelerate the minimization of cost functions that consist of P terms of the form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                         are all functions of the same kind.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g\left(\mathbf{w}\right) = \sum_{p=1}^P g_p\left(\mathbf{w}\right)&#10;\end{equation}&#10;" id="70" name="Google Shape;70;p1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225" y="2352005"/>
            <a:ext cx="2408200" cy="43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_1\,g_2,\,...,g_P&#10;" id="71" name="Google Shape;71;p1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7175" y="2927275"/>
            <a:ext cx="1540626" cy="2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backwards, in this Chapter as well as the two that preceded it, absolutely </a:t>
            </a:r>
            <a:r>
              <a:rPr i="1" lang="en"/>
              <a:t>every cost function took this form</a:t>
            </a:r>
            <a:r>
              <a:rPr lang="en"/>
              <a:t>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is, every machine learning cost function for regression, two-class, and multi-class classification takes the general form above.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 we can think about applying mini-batch optimization in tuning their parameters (this trend will continue as we move forward as well, e.g., when discussing the </a:t>
            </a:r>
            <a:r>
              <a:rPr i="1" lang="en"/>
              <a:t>autoencoder</a:t>
            </a:r>
            <a:r>
              <a:rPr lang="en"/>
              <a:t> in [Section 8.4]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the Multiclass Softmax cost introduced in [Section 7.3.5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takes this general form where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g\left(\mathbf{w}_{0}^{\,},\,...,\mathbf{w}_{C-1}^{\,}\right) = \frac{1}{P}\sum_{p = 1}^P \left[\text{log}\left( \sum_{c = 0}^{C-1}  e^{ \dot{\mathbf{x}}_{p}^T \overset{\,}{\mathbf{w}}_c^{\,}}  \right) - \dot{\mathbf{x}}_{p}^T \overset{\,}{\mathbf{w}}_{y_p}^{\,}\right].&#10;\end{equation}&#10;&#10;" id="82" name="Google Shape;82;p1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450" y="1807525"/>
            <a:ext cx="6887100" cy="533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}&#10;g_p\left(\mathbf{w}_{0}^{\,},\,...,\mathbf{w}_{C-1}^{\,}\right) =\text{log}\left( \sum_{c = 0}^{C-1}  e^{ \dot{\mathbf{x}}_{p}^T \overset{\,}{\mathbf{w}}_c^{\,}}  \right) - \dot{\mathbf{x}}_{p}^T \overset{\,}{\mathbf{w}}_{y_p}^{\,}.&#10;\end{equation}&#10;&#10;&#10;" id="83" name="Google Shape;83;p1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800" y="3275350"/>
            <a:ext cx="6688400" cy="6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words, </a:t>
            </a:r>
            <a:r>
              <a:rPr i="1" lang="en"/>
              <a:t>machine learning cost functions decompose over their training data</a:t>
            </a:r>
            <a:r>
              <a:rPr lang="en"/>
              <a:t> where the summand      measures the error of the cost on the  training point.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since machine learning cost summands are inherently tied to training datapoints, in the context of machine learning we can think about mini-batch optimization </a:t>
            </a:r>
            <a:r>
              <a:rPr i="1" lang="en"/>
              <a:t>equivalently in terms of mini-batches of training data</a:t>
            </a:r>
            <a:r>
              <a:rPr lang="en"/>
              <a:t> as well.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 as opposed to a standard (also called full batch) local optimization technique that takes individual steps by sweeping through an </a:t>
            </a:r>
            <a:r>
              <a:rPr i="1" lang="en"/>
              <a:t>entire</a:t>
            </a:r>
            <a:r>
              <a:rPr lang="en"/>
              <a:t> set of training data </a:t>
            </a:r>
            <a:r>
              <a:rPr i="1" lang="en"/>
              <a:t>simultaneously</a:t>
            </a:r>
            <a:r>
              <a:rPr lang="en"/>
              <a:t>, the mini-batch approach has us take smaller steps sweeping through training data </a:t>
            </a:r>
            <a:r>
              <a:rPr i="1" lang="en"/>
              <a:t>sequentially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g_p&#10;&#10;&#10;" id="89" name="Google Shape;89;p1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625" y="1586925"/>
            <a:ext cx="26185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^{th}&#10;&#10;&#10;" id="90" name="Google Shape;90;p1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5875" y="1560450"/>
            <a:ext cx="316424" cy="306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complete sweep through the data being referred to as an *epoch* of mini-batch learning.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machine learning / data driven interpretation is illustrated schematically in the Figure below.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7825"/>
            <a:ext cx="8839199" cy="3904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