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b094baf6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b094baf6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b094baf6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b094baf6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b094baf6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b094baf6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b094baf6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b094baf6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b094baf6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b094baf6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b094baf6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b094baf6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b094baf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b094baf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b094baf6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b094baf6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b094baf6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b094baf6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b094baf6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b094baf6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b094baf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b094baf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b094baf6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b094baf6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b094baf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b094baf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b094baf6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b094baf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b094baf6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b094baf6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b094baf6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b094baf6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b094baf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b094baf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4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Relationship Id="rId7" Type="http://schemas.openxmlformats.org/officeDocument/2006/relationships/image" Target="../media/image25.png"/><Relationship Id="rId8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9.5  Feature scaling via PCA sphering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850" y="163125"/>
            <a:ext cx="5398301" cy="30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338" y="3289325"/>
            <a:ext cx="6621325" cy="16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Formally if the standard normalization scheme applied to a single datapoint  can be written in two steps as... </a:t>
            </a:r>
            <a:endParaRPr/>
          </a:p>
        </p:txBody>
      </p:sp>
      <p:pic>
        <p:nvPicPr>
          <p:cNvPr descr="\mathbf{x}_p" id="113" name="Google Shape;113;p2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3925" y="1275175"/>
            <a:ext cx="298384" cy="2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Standard normalization scheme: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 </a:t>
            </a:r>
            <a:r>
              <a:rPr b="1" lang="en"/>
              <a:t>(mean center)</a:t>
            </a:r>
            <a:r>
              <a:rPr lang="en"/>
              <a:t> for each n replace                                where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 </a:t>
            </a:r>
            <a:r>
              <a:rPr b="1" lang="en"/>
              <a:t>(divide off std)</a:t>
            </a:r>
            <a:r>
              <a:rPr lang="en"/>
              <a:t> for each n replace                           where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x_{p,n} \longleftarrow \left({x_{p,n} - \mu_n}\right)" id="119" name="Google Shape;119;p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975" y="1725200"/>
            <a:ext cx="181428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u_n = \frac{1}{P}\sum_{p=1}^{P}x_{p,n}" id="120" name="Google Shape;120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8700" y="1670025"/>
            <a:ext cx="1735000" cy="36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p,n} \longleftarrow \frac{x_{p,n}}{\sigma_n}" id="121" name="Google Shape;121;p2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6950" y="2143125"/>
            <a:ext cx="14591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_n = \sqrt{\frac{1}{P}\sum_{p=1}^{P}\left(x_{p,n}\right)^2}" id="122" name="Google Shape;122;p2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3675" y="2143125"/>
            <a:ext cx="2090862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 then PCA-sphereing scheme can be then be written in three highly related steps as follows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PCA-sphereing scheme: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 </a:t>
            </a:r>
            <a:r>
              <a:rPr b="1" lang="en"/>
              <a:t>(mean center)</a:t>
            </a:r>
            <a:r>
              <a:rPr lang="en"/>
              <a:t> for each n replace                              where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 </a:t>
            </a:r>
            <a:r>
              <a:rPr b="1" lang="en"/>
              <a:t>(PCA rotation)</a:t>
            </a:r>
            <a:r>
              <a:rPr lang="en"/>
              <a:t> transform                      where      is the full set of </a:t>
            </a:r>
            <a:r>
              <a:rPr lang="en"/>
              <a:t>eigenvectors</a:t>
            </a:r>
            <a:r>
              <a:rPr lang="en"/>
              <a:t> of the regularized covariance matrix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 </a:t>
            </a:r>
            <a:r>
              <a:rPr b="1" lang="en"/>
              <a:t>(divide off std)</a:t>
            </a:r>
            <a:r>
              <a:rPr lang="en"/>
              <a:t> for each n replace                       where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x_{p,n} \longleftarrow \left({x_{p,n} - \mu_n}\right)" id="133" name="Google Shape;133;p2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675" y="1735925"/>
            <a:ext cx="181428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u_n = \frac{1}{P}\sum_{p=1}^{P}x_{p,n}" id="134" name="Google Shape;134;p2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9425" y="1682375"/>
            <a:ext cx="1734750" cy="36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w}_p = \mathbf{V}_{\,}^T\mathbf{x}_p^{\,}" id="135" name="Google Shape;135;p2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400" y="2142573"/>
            <a:ext cx="1196600" cy="3081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V}" id="136" name="Google Shape;136;p2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2100" y="2196213"/>
            <a:ext cx="192900" cy="200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{p,n} \longleftarrow \frac{w_{p,n}}{\sigma_n}" id="137" name="Google Shape;137;p2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3375" y="2932950"/>
            <a:ext cx="1301064" cy="36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_n = \sqrt{\frac{1}{P}\sum_{p=1}^{P}\left(w_{p,n}\right)^2}" id="138" name="Google Shape;138;p26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43650" y="2900388"/>
            <a:ext cx="2120526" cy="429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express step 3 of PCA-sphereing more efficiently using the eigenvalues of the regularized covariance matrix.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Raleigh quotient definition of the        eigenvalue      of this matrix states that numerically speaking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       is the        and corresponding eigenvector.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d_n = \frac{1}{P}\mathbf{v}_n \mathbf{X}_{\,}^{\,} \mathbf{X}_{\,}^T \mathbf{v}_n &#10;\end{equation}&#10;" id="144" name="Google Shape;144;p2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125" y="2722950"/>
            <a:ext cx="2154500" cy="382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v}_n&#10;" id="145" name="Google Shape;145;p2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300" y="3270475"/>
            <a:ext cx="310774" cy="215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^{th}&#10;" id="146" name="Google Shape;146;p2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9600" y="3187000"/>
            <a:ext cx="318996" cy="254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^{th}&#10;" id="147" name="Google Shape;147;p2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2725" y="1960975"/>
            <a:ext cx="318996" cy="254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_n&#10;" id="148" name="Google Shape;148;p2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2638" y="2025250"/>
            <a:ext cx="258854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terms of our PCA transformed data this is equivalently written as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words the        eigenvalue is the variance along the       axis of the PCA-transformed data.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 final step of PCA-sphereing has us divide off the standard deviation along each axis of the transformed data we can then write it equivalently in terms of the eigenvalues as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d_n = \frac{1}{P}\left\Vert \mathbf{v}_n^T \mathbf{X} \right \Vert_2^2 = {\frac{1}{P}\sum_{p=1}^{P}\left(w_{p,n}\right)^2}&#10;\end{equation}&#10;" id="154" name="Google Shape;154;p2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75" y="1810950"/>
            <a:ext cx="3956476" cy="450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^{th}&#10;" id="155" name="Google Shape;155;p2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075" y="2571750"/>
            <a:ext cx="318996" cy="254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^{th}&#10;" id="156" name="Google Shape;156;p2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5400" y="2571750"/>
            <a:ext cx="318996" cy="2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PCA-sphereing scheme: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 </a:t>
            </a:r>
            <a:r>
              <a:rPr b="1" lang="en"/>
              <a:t>(mean center)</a:t>
            </a:r>
            <a:r>
              <a:rPr lang="en"/>
              <a:t> for each n replace                               where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 </a:t>
            </a:r>
            <a:r>
              <a:rPr b="1" lang="en"/>
              <a:t>(PCA rotation)</a:t>
            </a:r>
            <a:r>
              <a:rPr lang="en"/>
              <a:t> transform                  where      is the full set of eigenvectors of the regularized covariance matrix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 </a:t>
            </a:r>
            <a:r>
              <a:rPr b="1" lang="en"/>
              <a:t>(divide off std)</a:t>
            </a:r>
            <a:r>
              <a:rPr lang="en"/>
              <a:t>  for each n replace                      where          is the square root of the       eigenvalue of the regularized covariance matrix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---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x_{p,n} \longleftarrow \left({x_{p,n} - \mu_n}\right)&#10;" id="162" name="Google Shape;162;p2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950" y="1725225"/>
            <a:ext cx="181428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u_n = \frac{1}{P}\sum_{p=1}^{P}x_{p,n}&#10;" id="163" name="Google Shape;163;p2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6575" y="1625625"/>
            <a:ext cx="1683800" cy="35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w}_p = \mathbf{V}_{\,}^T\mathbf{x}_p^{\,}&#10;" id="164" name="Google Shape;164;p2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4725" y="2186000"/>
            <a:ext cx="986408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V}&#10;" id="165" name="Google Shape;165;p2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5650" y="2221913"/>
            <a:ext cx="174950" cy="182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{p,n} \longleftarrow \frac{w_{p,n}}{d_n^{1/_2}}&#10;" id="166" name="Google Shape;166;p29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96975" y="2853550"/>
            <a:ext cx="1264200" cy="436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_n^{1/_2}&#10;" id="167" name="Google Shape;167;p29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8650" y="2936100"/>
            <a:ext cx="421570" cy="35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^{th}&#10;" id="168" name="Google Shape;168;p29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39425" y="3289700"/>
            <a:ext cx="318996" cy="2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expressing PCA-sphereing in may seem largely cosmetic, it is indeed computationally advantageous to simply use the eigenvalues in step 3 of the method...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...instead of re-computing the standard deviations along each transformed input axis) since we compute them anyway in performing PCA in step 2.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[Section 9.3] we saw how </a:t>
            </a:r>
            <a:r>
              <a:rPr i="1" lang="en"/>
              <a:t>feature scaling</a:t>
            </a:r>
            <a:r>
              <a:rPr lang="en"/>
              <a:t> via </a:t>
            </a:r>
            <a:r>
              <a:rPr i="1" lang="en"/>
              <a:t>standard normalization</a:t>
            </a:r>
            <a:r>
              <a:rPr lang="en"/>
              <a:t> significantly improves the topology of a machine learning cost function.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enables much more rapid minimization via first order methods like e.g., the generic gradient descent algorithm.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Section we describe how PCA is used to perform a more advanced form of standard normalization - commonly called </a:t>
            </a:r>
            <a:r>
              <a:rPr i="1" lang="en"/>
              <a:t>PCA sphereing</a:t>
            </a:r>
            <a:r>
              <a:rPr lang="en"/>
              <a:t> (also commonly referred to as whitening).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this improvement on standard normalization we use PCA to rotate the mean-centered dataset so that its largest orthogonal directions of variance align with the coordinate axes prior to scaling each input by its standard deviation.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typically allows us to better compactify the data, resulting in a cost function whose contours are even more 'circular' than that provided by standard normalization and thus makes cost functions even easier to optimize.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PCA sphering scheme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discussing PCA-sphereing, let us recall a few key notations and ideas from our discussion of PCA itself (see Section 8.3).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Stacking our input data together column-wise we create our             data matrix 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denote                                     the regularized covariance matrix of this data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                                                           its eigenvalue/vector decomposition.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N\times P" id="75" name="Google Shape;75;p1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4450" y="2046675"/>
            <a:ext cx="643800" cy="20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" id="76" name="Google Shape;76;p1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3775" y="2368175"/>
            <a:ext cx="150000" cy="15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1}{P}\mathbf{X}\mathbf{X}^T + \lambda \mathbf{I}_{N\times N}" id="77" name="Google Shape;77;p1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4600" y="2743225"/>
            <a:ext cx="2020126" cy="396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1}{P}\mathbf{X}^{\,} \mathbf{X}^T +\lambda \mathbf{I}_{N\times N}= \mathbf{V}^{\,}\mathbf{D}^{\,}\mathbf{V}^T" id="78" name="Google Shape;78;p1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3775" y="3429000"/>
            <a:ext cx="3485288" cy="3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recall that when performing PCA we first mean-center our dataset.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aim to represent each of our mean-centered datapoints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datapoint                   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space spanned by the principal components we can represent the entire set of transformed mean-centered data as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text{(PCA transformed data)}\,\,\,\,\,\,\,\,\,\,\,\,\,\,\,\,\,\,\,\mathbf{W} = \mathbf{V}^T\mathbf{X}^{\,}.&#10;\end{equation}&#10;" id="84" name="Google Shape;84;p1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688" y="3525450"/>
            <a:ext cx="4812624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_p " id="85" name="Google Shape;85;p1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325" y="2143125"/>
            <a:ext cx="298384" cy="2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that this PCA transformation rotates the mean-centered data so that its largest orthogonal directions of variance align with the coordinate axes of the input space.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"PCA-sphereing" takes this process one step further.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sphere the data we simply divide off the standard deviation along each coordinate of the PCA-transformed (mean-centered) data 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descr="\mathbf{W}" id="91" name="Google Shape;91;p1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100" y="3118250"/>
            <a:ext cx="278626" cy="21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PCA-sphereing is simply the standard normalization with a step inserted in between mean centering and the dividing off of standard deviations.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between these two steps we rotate the data using PCA.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rotating the data prior to scaling we can typically shrink the space consumed by the data considerably more than standard normalization.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simultaneously makes the associated cost function considerably more "circular" and much easier minimize properly.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Figure below we show a generic comparison of how standard normalization and PCA sphereing affect a prototypical dataset, and its associated cost function.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PCA sphereing first rotates the data prior to scaling it typically results in more compact transformed data, and a transformed cost function with more 'circular' contours.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