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3054750" y="3740680"/>
            <a:ext cx="2963400" cy="5391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0" y="367650"/>
            <a:ext cx="1504500" cy="1504500"/>
          </a:xfrm>
          <a:prstGeom prst="ellipse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lt1">
                <a:alpha val="50000"/>
              </a:schemeClr>
            </a:outerShdw>
          </a:effectLst>
        </p:spPr>
      </p:pic>
      <p:sp>
        <p:nvSpPr>
          <p:cNvPr id="56" name="Google Shape;56;p13"/>
          <p:cNvSpPr/>
          <p:nvPr/>
        </p:nvSpPr>
        <p:spPr>
          <a:xfrm>
            <a:off x="3402000" y="1999275"/>
            <a:ext cx="2268900" cy="313200"/>
          </a:xfrm>
          <a:prstGeom prst="roundRect">
            <a:avLst>
              <a:gd fmla="val 50000" name="adj"/>
            </a:avLst>
          </a:prstGeom>
          <a:solidFill>
            <a:srgbClr val="FFFF00"/>
          </a:solidFill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Mohan Rathore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2811750" y="3279119"/>
            <a:ext cx="3520500" cy="313200"/>
          </a:xfrm>
          <a:prstGeom prst="roundRect">
            <a:avLst>
              <a:gd fmla="val 50000" name="adj"/>
            </a:avLst>
          </a:prstGeom>
          <a:solidFill>
            <a:srgbClr val="CFE2F3"/>
          </a:solidFill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career.smartmohan@gmail.com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3468150" y="3720864"/>
            <a:ext cx="2207700" cy="313200"/>
          </a:xfrm>
          <a:prstGeom prst="roundRect">
            <a:avLst>
              <a:gd fmla="val 50000" name="adj"/>
            </a:avLst>
          </a:prstGeom>
          <a:solidFill>
            <a:srgbClr val="CFE2F3"/>
          </a:solidFill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smartmohan20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3655941" y="4377559"/>
            <a:ext cx="1779900" cy="31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Linkedin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761250" y="2426545"/>
            <a:ext cx="7621500" cy="53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🚀 Passionate SDE | 🌟 HackerRank Gold Badge | 🧠 Problem Solver | 💡 Innovative | 📈 Business Growth Enthusiast | 🎯 Java | 💻 C++ | 🗃️ MySQL | 🔌 Integrations | 🌐 React Js | 🤖 Automation Scripts | 🚀 Revenue Driver</a:t>
            </a:r>
            <a:endParaRPr b="1" sz="1000"/>
          </a:p>
        </p:txBody>
      </p:sp>
      <p:sp>
        <p:nvSpPr>
          <p:cNvPr id="61" name="Google Shape;61;p13"/>
          <p:cNvSpPr/>
          <p:nvPr/>
        </p:nvSpPr>
        <p:spPr>
          <a:xfrm>
            <a:off x="6094341" y="3720875"/>
            <a:ext cx="1779900" cy="31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HackerRank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198641" y="3720875"/>
            <a:ext cx="1779900" cy="31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Github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