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Text]"/>
      <dgm:spPr/>
      <dgm:t>
        <a:bodyPr/>
        <a:lstStyle/>
        <a:p>
          <a:r>
            <a:rPr lang="en-US" dirty="0" smtClean="0"/>
            <a:t>Outline Project &amp; Train Team</a:t>
          </a:r>
          <a:endParaRPr lang="en-US" dirty="0"/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C2FA0BAB-FDC3-4AE0-86F6-722946E72E0B}">
      <dgm:prSet phldrT="[Text]"/>
      <dgm:spPr/>
      <dgm:t>
        <a:bodyPr/>
        <a:lstStyle/>
        <a:p>
          <a:r>
            <a:rPr lang="en-US" dirty="0" smtClean="0"/>
            <a:t>Due: Jan 31</a:t>
          </a:r>
          <a:endParaRPr lang="en-US" dirty="0"/>
        </a:p>
      </dgm:t>
    </dgm:pt>
    <dgm:pt modelId="{454D0620-CEC4-4301-B58F-41BB41515ADA}" type="parTrans" cxnId="{13754B84-DA63-4B79-92D3-5545467E8F13}">
      <dgm:prSet/>
      <dgm:spPr/>
      <dgm:t>
        <a:bodyPr/>
        <a:lstStyle/>
        <a:p>
          <a:endParaRPr lang="en-US"/>
        </a:p>
      </dgm:t>
    </dgm:pt>
    <dgm:pt modelId="{92746BDE-2C78-41A4-B63E-702BC0013A17}" type="sibTrans" cxnId="{13754B84-DA63-4B79-92D3-5545467E8F13}">
      <dgm:prSet/>
      <dgm:spPr/>
      <dgm:t>
        <a:bodyPr/>
        <a:lstStyle/>
        <a:p>
          <a:endParaRPr lang="en-US"/>
        </a:p>
      </dgm:t>
    </dgm:pt>
    <dgm:pt modelId="{1C0E0690-0D28-498A-9713-AAA00D9F988C}">
      <dgm:prSet phldrT="[Text]"/>
      <dgm:spPr/>
      <dgm:t>
        <a:bodyPr/>
        <a:lstStyle/>
        <a:p>
          <a:r>
            <a:rPr lang="en-US" dirty="0" smtClean="0"/>
            <a:t>Build &amp; Verify Slot Die </a:t>
          </a:r>
          <a:r>
            <a:rPr lang="en-US" dirty="0" err="1" smtClean="0"/>
            <a:t>Simulaiton</a:t>
          </a:r>
          <a:r>
            <a:rPr lang="en-US" dirty="0" smtClean="0"/>
            <a:t> for Newtonian Fluid </a:t>
          </a:r>
          <a:endParaRPr lang="en-US" dirty="0"/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en-US"/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en-US"/>
        </a:p>
      </dgm:t>
    </dgm:pt>
    <dgm:pt modelId="{814FBD6B-E8B9-4A8A-99A6-3C744024F994}">
      <dgm:prSet phldrT="[Text]"/>
      <dgm:spPr/>
      <dgm:t>
        <a:bodyPr/>
        <a:lstStyle/>
        <a:p>
          <a:r>
            <a:rPr lang="en-US" dirty="0" smtClean="0"/>
            <a:t>Due: Feb 5</a:t>
          </a:r>
          <a:endParaRPr lang="en-US" dirty="0"/>
        </a:p>
      </dgm:t>
    </dgm:pt>
    <dgm:pt modelId="{AE47D0DD-79C5-4DC7-8A18-862C95366DE5}" type="parTrans" cxnId="{986B94E3-352B-4CB1-8562-C383188E02D7}">
      <dgm:prSet/>
      <dgm:spPr/>
      <dgm:t>
        <a:bodyPr/>
        <a:lstStyle/>
        <a:p>
          <a:endParaRPr lang="en-US"/>
        </a:p>
      </dgm:t>
    </dgm:pt>
    <dgm:pt modelId="{ABC08D6C-03A8-45C5-9D67-9A046D3CA252}" type="sibTrans" cxnId="{986B94E3-352B-4CB1-8562-C383188E02D7}">
      <dgm:prSet/>
      <dgm:spPr/>
      <dgm:t>
        <a:bodyPr/>
        <a:lstStyle/>
        <a:p>
          <a:endParaRPr lang="en-US"/>
        </a:p>
      </dgm:t>
    </dgm:pt>
    <dgm:pt modelId="{30E7E69C-CFDD-4141-8033-E02187194337}">
      <dgm:prSet phldrT="[Text]"/>
      <dgm:spPr/>
      <dgm:t>
        <a:bodyPr/>
        <a:lstStyle/>
        <a:p>
          <a:r>
            <a:rPr lang="en-US" dirty="0" smtClean="0"/>
            <a:t>Build &amp; Verify Non-Newtonian simulation 4 slot Die</a:t>
          </a:r>
          <a:endParaRPr lang="en-US" dirty="0"/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58E0917B-7C9B-4987-80F4-1B70ACE949A4}">
      <dgm:prSet phldrT="[Text]"/>
      <dgm:spPr/>
      <dgm:t>
        <a:bodyPr/>
        <a:lstStyle/>
        <a:p>
          <a:r>
            <a:rPr lang="en-US" dirty="0" smtClean="0"/>
            <a:t>Due: Feb 19</a:t>
          </a:r>
          <a:endParaRPr lang="en-US" dirty="0"/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/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/>
      <dgm:spPr/>
      <dgm:t>
        <a:bodyPr/>
        <a:lstStyle/>
        <a:p>
          <a:r>
            <a:rPr lang="en-US" dirty="0" smtClean="0"/>
            <a:t>Make program to optimize slot </a:t>
          </a:r>
          <a:r>
            <a:rPr lang="en-US" dirty="0" smtClean="0"/>
            <a:t>Physical Geometry </a:t>
          </a:r>
          <a:r>
            <a:rPr lang="en-US" dirty="0" smtClean="0"/>
            <a:t>for Non-Newtonian Fluid</a:t>
          </a:r>
          <a:endParaRPr lang="en-US" dirty="0"/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/>
      <dgm:spPr/>
      <dgm:t>
        <a:bodyPr/>
        <a:lstStyle/>
        <a:p>
          <a:r>
            <a:rPr lang="en-US" dirty="0" smtClean="0"/>
            <a:t>Construct Sample Set and Compare 2 lab data </a:t>
          </a:r>
          <a:endParaRPr lang="en-US" dirty="0"/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0A5B6C51-D9EE-4E10-8666-D2A1A5D83D07}">
      <dgm:prSet phldrT="[Text]"/>
      <dgm:spPr/>
      <dgm:t>
        <a:bodyPr/>
        <a:lstStyle/>
        <a:p>
          <a:r>
            <a:rPr lang="en-US" dirty="0" smtClean="0"/>
            <a:t>Due: March 18th</a:t>
          </a:r>
          <a:endParaRPr lang="en-US" dirty="0"/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en-US"/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en-US"/>
        </a:p>
      </dgm:t>
    </dgm:pt>
    <dgm:pt modelId="{309755A1-CC05-44A2-9B1C-44B820106082}">
      <dgm:prSet phldrT="[Text]"/>
      <dgm:spPr/>
      <dgm:t>
        <a:bodyPr/>
        <a:lstStyle/>
        <a:p>
          <a:r>
            <a:rPr lang="en-US" dirty="0" smtClean="0"/>
            <a:t>Due: March 4th</a:t>
          </a:r>
          <a:endParaRPr lang="en-US" dirty="0"/>
        </a:p>
      </dgm:t>
    </dgm:pt>
    <dgm:pt modelId="{DB71068F-7E6C-4275-A6F7-FE84703920EE}" type="sibTrans" cxnId="{D8D41491-C1F7-4853-9F40-3B11412BFE85}">
      <dgm:prSet/>
      <dgm:spPr/>
      <dgm:t>
        <a:bodyPr/>
        <a:lstStyle/>
        <a:p>
          <a:endParaRPr lang="en-US"/>
        </a:p>
      </dgm:t>
    </dgm:pt>
    <dgm:pt modelId="{0FD7F4A2-DE24-4EDE-BFEE-8D94B9D79D1D}" type="parTrans" cxnId="{D8D41491-C1F7-4853-9F40-3B11412BFE85}">
      <dgm:prSet/>
      <dgm:spPr/>
      <dgm:t>
        <a:bodyPr/>
        <a:lstStyle/>
        <a:p>
          <a:endParaRPr lang="en-US"/>
        </a:p>
      </dgm:t>
    </dgm:pt>
    <dgm:pt modelId="{BCCF6C07-0067-463B-A5A4-2DACEE0AE70C}">
      <dgm:prSet phldrT="[Text]"/>
      <dgm:spPr/>
      <dgm:t>
        <a:bodyPr/>
        <a:lstStyle/>
        <a:p>
          <a:r>
            <a:rPr lang="en-US" dirty="0" smtClean="0"/>
            <a:t>Package tools and document findings</a:t>
          </a:r>
          <a:endParaRPr lang="en-US" dirty="0" smtClean="0"/>
        </a:p>
      </dgm:t>
    </dgm:pt>
    <dgm:pt modelId="{43E24007-0D8B-4D27-BB93-9559C10ED315}" type="parTrans" cxnId="{E88654D6-908A-4252-B549-B117FE8984F7}">
      <dgm:prSet/>
      <dgm:spPr/>
      <dgm:t>
        <a:bodyPr/>
        <a:lstStyle/>
        <a:p>
          <a:endParaRPr lang="en-US"/>
        </a:p>
      </dgm:t>
    </dgm:pt>
    <dgm:pt modelId="{AD5B0AE0-75A2-4BF2-B470-E88E4CF4F0B9}" type="sibTrans" cxnId="{E88654D6-908A-4252-B549-B117FE8984F7}">
      <dgm:prSet/>
      <dgm:spPr/>
      <dgm:t>
        <a:bodyPr/>
        <a:lstStyle/>
        <a:p>
          <a:endParaRPr lang="en-US"/>
        </a:p>
      </dgm:t>
    </dgm:pt>
    <dgm:pt modelId="{D7C04B37-64D8-42BC-A92A-B0ACF0270F42}">
      <dgm:prSet phldrT="[Text]"/>
      <dgm:spPr/>
      <dgm:t>
        <a:bodyPr/>
        <a:lstStyle/>
        <a:p>
          <a:r>
            <a:rPr lang="en-US" dirty="0" smtClean="0"/>
            <a:t>Make program to optimize slot Physical Geometry for Newtonian Fluid</a:t>
          </a:r>
          <a:endParaRPr lang="en-US" dirty="0"/>
        </a:p>
      </dgm:t>
    </dgm:pt>
    <dgm:pt modelId="{755E968B-893D-4775-AE5E-AF238F71A4C3}" type="parTrans" cxnId="{D92459CC-62E4-48E1-B37C-34189D9914AF}">
      <dgm:prSet/>
      <dgm:spPr/>
      <dgm:t>
        <a:bodyPr/>
        <a:lstStyle/>
        <a:p>
          <a:endParaRPr lang="en-US"/>
        </a:p>
      </dgm:t>
    </dgm:pt>
    <dgm:pt modelId="{1FD1E381-1E55-411D-8B60-A17E70D209F0}" type="sibTrans" cxnId="{D92459CC-62E4-48E1-B37C-34189D9914AF}">
      <dgm:prSet/>
      <dgm:spPr/>
      <dgm:t>
        <a:bodyPr/>
        <a:lstStyle/>
        <a:p>
          <a:endParaRPr lang="en-US"/>
        </a:p>
      </dgm:t>
    </dgm:pt>
    <dgm:pt modelId="{0B30FDED-1BA1-4809-BB89-B3F9F0811108}">
      <dgm:prSet phldrT="[Text]"/>
      <dgm:spPr/>
      <dgm:t>
        <a:bodyPr/>
        <a:lstStyle/>
        <a:p>
          <a:r>
            <a:rPr lang="en-US" dirty="0" smtClean="0"/>
            <a:t>Due: </a:t>
          </a:r>
          <a:r>
            <a:rPr lang="en-US" dirty="0" smtClean="0"/>
            <a:t>Feb 26th</a:t>
          </a:r>
          <a:endParaRPr lang="en-US" dirty="0"/>
        </a:p>
      </dgm:t>
    </dgm:pt>
    <dgm:pt modelId="{98C32CAF-231A-4F2B-89B9-524E293088C7}" type="parTrans" cxnId="{599613C2-F65B-4B5E-B3CF-D053F6E8EB50}">
      <dgm:prSet/>
      <dgm:spPr/>
      <dgm:t>
        <a:bodyPr/>
        <a:lstStyle/>
        <a:p>
          <a:endParaRPr lang="en-US"/>
        </a:p>
      </dgm:t>
    </dgm:pt>
    <dgm:pt modelId="{2537C3EB-9CA2-4F1E-95DE-7C77ECEFB28F}" type="sibTrans" cxnId="{599613C2-F65B-4B5E-B3CF-D053F6E8EB50}">
      <dgm:prSet/>
      <dgm:spPr/>
      <dgm:t>
        <a:bodyPr/>
        <a:lstStyle/>
        <a:p>
          <a:endParaRPr lang="en-US"/>
        </a:p>
      </dgm:t>
    </dgm:pt>
    <dgm:pt modelId="{81E33E86-6966-40FA-9454-7F73C6A58A14}">
      <dgm:prSet phldrT="[Text]"/>
      <dgm:spPr/>
      <dgm:t>
        <a:bodyPr/>
        <a:lstStyle/>
        <a:p>
          <a:r>
            <a:rPr lang="en-US" dirty="0" smtClean="0"/>
            <a:t>Due: April 1</a:t>
          </a:r>
          <a:r>
            <a:rPr lang="en-US" baseline="30000" dirty="0" smtClean="0"/>
            <a:t>st</a:t>
          </a:r>
          <a:endParaRPr lang="en-US" dirty="0" smtClean="0"/>
        </a:p>
      </dgm:t>
    </dgm:pt>
    <dgm:pt modelId="{4BD0CEA4-25F8-458A-92ED-CD036CD373DF}" type="sibTrans" cxnId="{FF58AE88-E40D-4B61-A357-07A63FE0C605}">
      <dgm:prSet/>
      <dgm:spPr/>
      <dgm:t>
        <a:bodyPr/>
        <a:lstStyle/>
        <a:p>
          <a:endParaRPr lang="en-US"/>
        </a:p>
      </dgm:t>
    </dgm:pt>
    <dgm:pt modelId="{2455F630-29F0-4FE1-A78A-E2665B7CA512}" type="parTrans" cxnId="{FF58AE88-E40D-4B61-A357-07A63FE0C605}">
      <dgm:prSet/>
      <dgm:spPr/>
      <dgm:t>
        <a:bodyPr/>
        <a:lstStyle/>
        <a:p>
          <a:endParaRPr lang="en-US"/>
        </a:p>
      </dgm:t>
    </dgm:pt>
    <dgm:pt modelId="{F344B651-C6F7-421A-9651-48468F43E729}">
      <dgm:prSet phldrT="[Text]"/>
      <dgm:spPr/>
      <dgm:t>
        <a:bodyPr/>
        <a:lstStyle/>
        <a:p>
          <a:r>
            <a:rPr lang="en-US" dirty="0" smtClean="0"/>
            <a:t>Submit Report Rough Draft</a:t>
          </a:r>
        </a:p>
      </dgm:t>
    </dgm:pt>
    <dgm:pt modelId="{5574ABE6-34AD-4E0B-B337-23A8A9667053}" type="parTrans" cxnId="{AD0324A0-0583-4EF5-ADEA-F6BE43887746}">
      <dgm:prSet/>
      <dgm:spPr/>
      <dgm:t>
        <a:bodyPr/>
        <a:lstStyle/>
        <a:p>
          <a:endParaRPr lang="en-US"/>
        </a:p>
      </dgm:t>
    </dgm:pt>
    <dgm:pt modelId="{FF5320C8-DDE5-4EC8-9D86-42C31DBB5023}" type="sibTrans" cxnId="{AD0324A0-0583-4EF5-ADEA-F6BE43887746}">
      <dgm:prSet/>
      <dgm:spPr/>
      <dgm:t>
        <a:bodyPr/>
        <a:lstStyle/>
        <a:p>
          <a:endParaRPr lang="en-US"/>
        </a:p>
      </dgm:t>
    </dgm:pt>
    <dgm:pt modelId="{19029AAB-BD51-4B63-81E0-7393661389A3}">
      <dgm:prSet phldrT="[Text]"/>
      <dgm:spPr/>
      <dgm:t>
        <a:bodyPr/>
        <a:lstStyle/>
        <a:p>
          <a:r>
            <a:rPr lang="en-US" dirty="0" smtClean="0"/>
            <a:t>Present Display @ E days</a:t>
          </a:r>
        </a:p>
      </dgm:t>
    </dgm:pt>
    <dgm:pt modelId="{A052532F-2C69-4A24-8E24-521A1BFCE1BF}" type="parTrans" cxnId="{E5EB7649-C604-4633-BA10-8833CFED48EF}">
      <dgm:prSet/>
      <dgm:spPr/>
      <dgm:t>
        <a:bodyPr/>
        <a:lstStyle/>
        <a:p>
          <a:endParaRPr lang="en-US"/>
        </a:p>
      </dgm:t>
    </dgm:pt>
    <dgm:pt modelId="{F277D7A6-FE9E-4623-992D-13C8F03F27D2}" type="sibTrans" cxnId="{E5EB7649-C604-4633-BA10-8833CFED48EF}">
      <dgm:prSet/>
      <dgm:spPr/>
      <dgm:t>
        <a:bodyPr/>
        <a:lstStyle/>
        <a:p>
          <a:endParaRPr lang="en-US"/>
        </a:p>
      </dgm:t>
    </dgm:pt>
    <dgm:pt modelId="{39123E60-13D6-499D-861F-D273EAE657B8}">
      <dgm:prSet phldrT="[Text]"/>
      <dgm:spPr/>
      <dgm:t>
        <a:bodyPr/>
        <a:lstStyle/>
        <a:p>
          <a:r>
            <a:rPr lang="en-US" dirty="0" smtClean="0"/>
            <a:t>Submit Final Design Report</a:t>
          </a:r>
        </a:p>
      </dgm:t>
    </dgm:pt>
    <dgm:pt modelId="{DE278C7A-E0E0-4DA0-83AD-663A801EC379}" type="parTrans" cxnId="{D6CB5911-429E-4C0A-A2F2-2D8E6236CAEC}">
      <dgm:prSet/>
      <dgm:spPr/>
      <dgm:t>
        <a:bodyPr/>
        <a:lstStyle/>
        <a:p>
          <a:endParaRPr lang="en-US"/>
        </a:p>
      </dgm:t>
    </dgm:pt>
    <dgm:pt modelId="{ABEE2CCA-80A4-4A68-A201-698259160B22}" type="sibTrans" cxnId="{D6CB5911-429E-4C0A-A2F2-2D8E6236CAEC}">
      <dgm:prSet/>
      <dgm:spPr/>
      <dgm:t>
        <a:bodyPr/>
        <a:lstStyle/>
        <a:p>
          <a:endParaRPr lang="en-US"/>
        </a:p>
      </dgm:t>
    </dgm:pt>
    <dgm:pt modelId="{80E4AEE5-F84D-4988-BA53-E086D6175DC4}">
      <dgm:prSet phldrT="[Text]"/>
      <dgm:spPr/>
      <dgm:t>
        <a:bodyPr/>
        <a:lstStyle/>
        <a:p>
          <a:r>
            <a:rPr lang="en-US" dirty="0" smtClean="0"/>
            <a:t>Due April 8th</a:t>
          </a:r>
        </a:p>
      </dgm:t>
    </dgm:pt>
    <dgm:pt modelId="{71833506-F121-407A-AC0F-B5A49B4A0262}" type="parTrans" cxnId="{F43A4914-FDF2-4C30-8A9F-213F7CBE4943}">
      <dgm:prSet/>
      <dgm:spPr/>
      <dgm:t>
        <a:bodyPr/>
        <a:lstStyle/>
        <a:p>
          <a:endParaRPr lang="en-US"/>
        </a:p>
      </dgm:t>
    </dgm:pt>
    <dgm:pt modelId="{15731A79-AFC9-4630-8E67-0DFD54CC1A9E}" type="sibTrans" cxnId="{F43A4914-FDF2-4C30-8A9F-213F7CBE4943}">
      <dgm:prSet/>
      <dgm:spPr/>
      <dgm:t>
        <a:bodyPr/>
        <a:lstStyle/>
        <a:p>
          <a:endParaRPr lang="en-US"/>
        </a:p>
      </dgm:t>
    </dgm:pt>
    <dgm:pt modelId="{3AC957FC-E04B-49F5-9759-119CB1073E10}">
      <dgm:prSet phldrT="[Text]"/>
      <dgm:spPr/>
      <dgm:t>
        <a:bodyPr/>
        <a:lstStyle/>
        <a:p>
          <a:r>
            <a:rPr lang="en-US" dirty="0" smtClean="0"/>
            <a:t>Due: April 15</a:t>
          </a:r>
        </a:p>
      </dgm:t>
    </dgm:pt>
    <dgm:pt modelId="{D09730AE-B3CD-4652-AF7E-0B151D79217A}" type="parTrans" cxnId="{20F8C599-1430-4760-A129-340B864BC37E}">
      <dgm:prSet/>
      <dgm:spPr/>
      <dgm:t>
        <a:bodyPr/>
        <a:lstStyle/>
        <a:p>
          <a:endParaRPr lang="en-US"/>
        </a:p>
      </dgm:t>
    </dgm:pt>
    <dgm:pt modelId="{08DE7E25-D78A-4194-955B-ED5283DB6670}" type="sibTrans" cxnId="{20F8C599-1430-4760-A129-340B864BC37E}">
      <dgm:prSet/>
      <dgm:spPr/>
      <dgm:t>
        <a:bodyPr/>
        <a:lstStyle/>
        <a:p>
          <a:endParaRPr lang="en-US"/>
        </a:p>
      </dgm:t>
    </dgm:pt>
    <dgm:pt modelId="{4C880421-ACBA-47C6-804E-3B4010D91DD4}">
      <dgm:prSet phldrT="[Text]"/>
      <dgm:spPr/>
      <dgm:t>
        <a:bodyPr/>
        <a:lstStyle/>
        <a:p>
          <a:r>
            <a:rPr lang="en-US" dirty="0" smtClean="0"/>
            <a:t>Due: May 2</a:t>
          </a:r>
          <a:r>
            <a:rPr lang="en-US" baseline="30000" dirty="0" smtClean="0"/>
            <a:t>nd</a:t>
          </a:r>
          <a:endParaRPr lang="en-US" dirty="0" smtClean="0"/>
        </a:p>
      </dgm:t>
    </dgm:pt>
    <dgm:pt modelId="{54E7574A-68B6-4B66-93C7-2C6746F1578A}" type="parTrans" cxnId="{5EB541B0-5ACF-4191-B641-FDA7C8403828}">
      <dgm:prSet/>
      <dgm:spPr/>
      <dgm:t>
        <a:bodyPr/>
        <a:lstStyle/>
        <a:p>
          <a:endParaRPr lang="en-US"/>
        </a:p>
      </dgm:t>
    </dgm:pt>
    <dgm:pt modelId="{14195AC0-854B-4840-B9E3-5FB57512D12E}" type="sibTrans" cxnId="{5EB541B0-5ACF-4191-B641-FDA7C8403828}">
      <dgm:prSet/>
      <dgm:spPr/>
      <dgm:t>
        <a:bodyPr/>
        <a:lstStyle/>
        <a:p>
          <a:endParaRPr lang="en-US"/>
        </a:p>
      </dgm:t>
    </dgm:pt>
    <dgm:pt modelId="{E50E02A7-6E86-4C0D-AAEE-43836B628CDE}">
      <dgm:prSet phldrT="[Text]"/>
      <dgm:spPr/>
      <dgm:t>
        <a:bodyPr/>
        <a:lstStyle/>
        <a:p>
          <a:r>
            <a:rPr lang="en-US" dirty="0" smtClean="0"/>
            <a:t>Oral Presentation Final Report</a:t>
          </a:r>
        </a:p>
      </dgm:t>
    </dgm:pt>
    <dgm:pt modelId="{74C6713D-4A93-4AB0-983D-352351FFB94D}" type="parTrans" cxnId="{52FA2FD6-43E1-46A2-9CCF-1F489D8E5BCB}">
      <dgm:prSet/>
      <dgm:spPr/>
      <dgm:t>
        <a:bodyPr/>
        <a:lstStyle/>
        <a:p>
          <a:endParaRPr lang="en-US"/>
        </a:p>
      </dgm:t>
    </dgm:pt>
    <dgm:pt modelId="{DD9C3CBD-F70E-49F9-B7A1-38A321A90E4E}" type="sibTrans" cxnId="{52FA2FD6-43E1-46A2-9CCF-1F489D8E5BCB}">
      <dgm:prSet/>
      <dgm:spPr/>
      <dgm:t>
        <a:bodyPr/>
        <a:lstStyle/>
        <a:p>
          <a:endParaRPr lang="en-US"/>
        </a:p>
      </dgm:t>
    </dgm:pt>
    <dgm:pt modelId="{280EDE6F-36BE-43E0-B052-3C03DD2B2CC5}">
      <dgm:prSet phldrT="[Text]"/>
      <dgm:spPr/>
      <dgm:t>
        <a:bodyPr/>
        <a:lstStyle/>
        <a:p>
          <a:r>
            <a:rPr lang="en-US" dirty="0" smtClean="0"/>
            <a:t>Due: May 9th</a:t>
          </a:r>
        </a:p>
      </dgm:t>
    </dgm:pt>
    <dgm:pt modelId="{C9BDFE03-D0BF-43CA-9023-4B71EE5A4DBD}" type="parTrans" cxnId="{1DAB3AC7-F34F-4452-86C6-E012189D67CA}">
      <dgm:prSet/>
      <dgm:spPr/>
      <dgm:t>
        <a:bodyPr/>
        <a:lstStyle/>
        <a:p>
          <a:endParaRPr lang="en-US"/>
        </a:p>
      </dgm:t>
    </dgm:pt>
    <dgm:pt modelId="{01D078C7-0BB1-41D8-B394-5E245B4220D7}" type="sibTrans" cxnId="{1DAB3AC7-F34F-4452-86C6-E012189D67CA}">
      <dgm:prSet/>
      <dgm:spPr/>
      <dgm:t>
        <a:bodyPr/>
        <a:lstStyle/>
        <a:p>
          <a:endParaRPr lang="en-US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 custLinFactNeighborX="-128" custLinFactNeighborY="-2104"/>
      <dgm:spPr/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20A3A-5323-47FA-A501-DB9E770BAE3D}" type="pres">
      <dgm:prSet presAssocID="{11AE9903-8A7D-40BB-AF2D-0827DA2C4880}" presName="circleA" presStyleLbl="node1" presStyleIdx="0" presStyleCnt="11"/>
      <dgm:spPr/>
    </dgm:pt>
    <dgm:pt modelId="{75045AA1-C2A5-42F2-A01E-58F27156D578}" type="pres">
      <dgm:prSet presAssocID="{11AE9903-8A7D-40BB-AF2D-0827DA2C4880}" presName="spaceA" presStyleCnt="0"/>
      <dgm:spPr/>
    </dgm:pt>
    <dgm:pt modelId="{5D8A696D-F594-467F-A51E-2AFB38010A92}" type="pres">
      <dgm:prSet presAssocID="{D399CA55-417C-43BC-A648-1F4C0D1A7548}" presName="space" presStyleCnt="0"/>
      <dgm:spPr/>
    </dgm:pt>
    <dgm:pt modelId="{11DB416F-964F-4B71-91DA-1F7D6BC44488}" type="pres">
      <dgm:prSet presAssocID="{1C0E0690-0D28-498A-9713-AAA00D9F988C}" presName="compositeB" presStyleCnt="0"/>
      <dgm:spPr/>
    </dgm:pt>
    <dgm:pt modelId="{23DCC597-2234-4D4F-96BB-AAFC5589CBAE}" type="pres">
      <dgm:prSet presAssocID="{1C0E0690-0D28-498A-9713-AAA00D9F988C}" presName="textB" presStyleLbl="revTx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E9942-3612-4795-A6AA-72B58A68559F}" type="pres">
      <dgm:prSet presAssocID="{1C0E0690-0D28-498A-9713-AAA00D9F988C}" presName="circleB" presStyleLbl="node1" presStyleIdx="1" presStyleCnt="11"/>
      <dgm:spPr/>
    </dgm:pt>
    <dgm:pt modelId="{0A6DE4B1-B5DC-4351-8D87-B3739B905B9B}" type="pres">
      <dgm:prSet presAssocID="{1C0E0690-0D28-498A-9713-AAA00D9F988C}" presName="spaceB" presStyleCnt="0"/>
      <dgm:spPr/>
    </dgm:pt>
    <dgm:pt modelId="{EB47B162-40A6-4D83-9CDA-D925DC1CB76C}" type="pres">
      <dgm:prSet presAssocID="{15990F3A-020E-4F6E-8FAA-5A892B027742}" presName="space" presStyleCnt="0"/>
      <dgm:spPr/>
    </dgm:pt>
    <dgm:pt modelId="{B05C7BC1-12DC-4B6D-AF8F-61290D245B99}" type="pres">
      <dgm:prSet presAssocID="{30E7E69C-CFDD-4141-8033-E02187194337}" presName="compositeA" presStyleCnt="0"/>
      <dgm:spPr/>
    </dgm:pt>
    <dgm:pt modelId="{7E066FCD-E543-4D62-B391-28AD7BF1F33D}" type="pres">
      <dgm:prSet presAssocID="{30E7E69C-CFDD-4141-8033-E02187194337}" presName="textA" presStyleLbl="revTx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75857-E643-48BD-A6CE-76C56D189731}" type="pres">
      <dgm:prSet presAssocID="{30E7E69C-CFDD-4141-8033-E02187194337}" presName="circleA" presStyleLbl="node1" presStyleIdx="2" presStyleCnt="11"/>
      <dgm:spPr/>
    </dgm:pt>
    <dgm:pt modelId="{5E360312-BF1B-4776-8AFC-DA46428FFE53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63BF5BC2-0818-4FD8-8552-89C9996BD71B}" type="pres">
      <dgm:prSet presAssocID="{D7C04B37-64D8-42BC-A92A-B0ACF0270F42}" presName="compositeB" presStyleCnt="0"/>
      <dgm:spPr/>
    </dgm:pt>
    <dgm:pt modelId="{9DB4A6DF-ED7F-4954-B56D-F0AAC79F67BD}" type="pres">
      <dgm:prSet presAssocID="{D7C04B37-64D8-42BC-A92A-B0ACF0270F42}" presName="textB" presStyleLbl="revTx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18FD0-6857-48CF-A1ED-11DF12FD204C}" type="pres">
      <dgm:prSet presAssocID="{D7C04B37-64D8-42BC-A92A-B0ACF0270F42}" presName="circleB" presStyleLbl="node1" presStyleIdx="3" presStyleCnt="11"/>
      <dgm:spPr/>
    </dgm:pt>
    <dgm:pt modelId="{75738489-CE5F-48BB-9823-198C8452F4CD}" type="pres">
      <dgm:prSet presAssocID="{D7C04B37-64D8-42BC-A92A-B0ACF0270F42}" presName="spaceB" presStyleCnt="0"/>
      <dgm:spPr/>
    </dgm:pt>
    <dgm:pt modelId="{01C44A8D-26E9-4A0F-AF25-2207D6953851}" type="pres">
      <dgm:prSet presAssocID="{1FD1E381-1E55-411D-8B60-A17E70D209F0}" presName="space" presStyleCnt="0"/>
      <dgm:spPr/>
    </dgm:pt>
    <dgm:pt modelId="{2450FF4E-7E4B-43A6-A2D7-DEE61D8CFE29}" type="pres">
      <dgm:prSet presAssocID="{70FC1ADB-F403-4C8D-9765-CD47B92C50B7}" presName="compositeA" presStyleCnt="0"/>
      <dgm:spPr/>
    </dgm:pt>
    <dgm:pt modelId="{48BEEBF2-815A-4D87-9775-BFA5FF9CE4D2}" type="pres">
      <dgm:prSet presAssocID="{70FC1ADB-F403-4C8D-9765-CD47B92C50B7}" presName="textA" presStyleLbl="revTx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7A449-768A-4A48-BF99-58CB54588D5D}" type="pres">
      <dgm:prSet presAssocID="{70FC1ADB-F403-4C8D-9765-CD47B92C50B7}" presName="circleA" presStyleLbl="node1" presStyleIdx="4" presStyleCnt="11"/>
      <dgm:spPr/>
    </dgm:pt>
    <dgm:pt modelId="{2F67391D-1D5B-40E2-803B-4B1BF5399B18}" type="pres">
      <dgm:prSet presAssocID="{70FC1ADB-F403-4C8D-9765-CD47B92C50B7}" presName="spaceA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DB4D2B70-80A7-4D71-A036-7B4321C6151E}" type="pres">
      <dgm:prSet presAssocID="{995A1454-1744-47A0-9EA0-ADD8F0B949A8}" presName="compositeB" presStyleCnt="0"/>
      <dgm:spPr/>
    </dgm:pt>
    <dgm:pt modelId="{75BA86EB-DB58-4B9B-9510-B5CE8F3BDF56}" type="pres">
      <dgm:prSet presAssocID="{995A1454-1744-47A0-9EA0-ADD8F0B949A8}" presName="textB" presStyleLbl="revTx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FA699-EC03-4D10-BBF9-AB0C156B36F6}" type="pres">
      <dgm:prSet presAssocID="{995A1454-1744-47A0-9EA0-ADD8F0B949A8}" presName="circleB" presStyleLbl="node1" presStyleIdx="5" presStyleCnt="11"/>
      <dgm:spPr/>
    </dgm:pt>
    <dgm:pt modelId="{21937B2C-7363-4A9D-8492-F01E1A8E7967}" type="pres">
      <dgm:prSet presAssocID="{995A1454-1744-47A0-9EA0-ADD8F0B949A8}" presName="spaceB" presStyleCnt="0"/>
      <dgm:spPr/>
    </dgm:pt>
    <dgm:pt modelId="{5C813B6A-B8A2-4E67-94E2-E64280E9341C}" type="pres">
      <dgm:prSet presAssocID="{545273A2-D1D0-4ADE-B97D-384AD2E19D22}" presName="space" presStyleCnt="0"/>
      <dgm:spPr/>
    </dgm:pt>
    <dgm:pt modelId="{234A195E-48B8-4C37-BAFB-ADC457DBE1DA}" type="pres">
      <dgm:prSet presAssocID="{BCCF6C07-0067-463B-A5A4-2DACEE0AE70C}" presName="compositeA" presStyleCnt="0"/>
      <dgm:spPr/>
    </dgm:pt>
    <dgm:pt modelId="{D50B8454-EF1D-48B5-B887-0F6AAEAE3CC6}" type="pres">
      <dgm:prSet presAssocID="{BCCF6C07-0067-463B-A5A4-2DACEE0AE70C}" presName="textA" presStyleLbl="revTx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ABCE4-573D-460E-BA06-1758BD9B20B4}" type="pres">
      <dgm:prSet presAssocID="{BCCF6C07-0067-463B-A5A4-2DACEE0AE70C}" presName="circleA" presStyleLbl="node1" presStyleIdx="6" presStyleCnt="11"/>
      <dgm:spPr/>
    </dgm:pt>
    <dgm:pt modelId="{AD0BFF08-52DF-4CA9-B2B6-99646A1C6028}" type="pres">
      <dgm:prSet presAssocID="{BCCF6C07-0067-463B-A5A4-2DACEE0AE70C}" presName="spaceA" presStyleCnt="0"/>
      <dgm:spPr/>
    </dgm:pt>
    <dgm:pt modelId="{66801FB4-6EE6-4742-AB30-12557B34AF77}" type="pres">
      <dgm:prSet presAssocID="{AD5B0AE0-75A2-4BF2-B470-E88E4CF4F0B9}" presName="space" presStyleCnt="0"/>
      <dgm:spPr/>
    </dgm:pt>
    <dgm:pt modelId="{BF205ADD-016F-4A89-9765-EDE852C473D1}" type="pres">
      <dgm:prSet presAssocID="{F344B651-C6F7-421A-9651-48468F43E729}" presName="compositeB" presStyleCnt="0"/>
      <dgm:spPr/>
    </dgm:pt>
    <dgm:pt modelId="{C7F38CAD-7746-428F-ADC6-3392628F27A3}" type="pres">
      <dgm:prSet presAssocID="{F344B651-C6F7-421A-9651-48468F43E729}" presName="textB" presStyleLbl="revTx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27C34-3560-4F05-AE32-4644C111F66B}" type="pres">
      <dgm:prSet presAssocID="{F344B651-C6F7-421A-9651-48468F43E729}" presName="circleB" presStyleLbl="node1" presStyleIdx="7" presStyleCnt="11"/>
      <dgm:spPr/>
    </dgm:pt>
    <dgm:pt modelId="{9369AE6E-7588-4186-91F7-AB9E3A564D2E}" type="pres">
      <dgm:prSet presAssocID="{F344B651-C6F7-421A-9651-48468F43E729}" presName="spaceB" presStyleCnt="0"/>
      <dgm:spPr/>
    </dgm:pt>
    <dgm:pt modelId="{C886F83C-6D31-4396-A9E3-E9DE686CCE70}" type="pres">
      <dgm:prSet presAssocID="{FF5320C8-DDE5-4EC8-9D86-42C31DBB5023}" presName="space" presStyleCnt="0"/>
      <dgm:spPr/>
    </dgm:pt>
    <dgm:pt modelId="{D7E80926-21F7-4B2B-B4F6-1705DE54A1E6}" type="pres">
      <dgm:prSet presAssocID="{19029AAB-BD51-4B63-81E0-7393661389A3}" presName="compositeA" presStyleCnt="0"/>
      <dgm:spPr/>
    </dgm:pt>
    <dgm:pt modelId="{9CFC824E-0DB1-47AC-98AF-367228A46797}" type="pres">
      <dgm:prSet presAssocID="{19029AAB-BD51-4B63-81E0-7393661389A3}" presName="textA" presStyleLbl="revTx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976B4-66A6-4A34-A669-34972DBFEC74}" type="pres">
      <dgm:prSet presAssocID="{19029AAB-BD51-4B63-81E0-7393661389A3}" presName="circleA" presStyleLbl="node1" presStyleIdx="8" presStyleCnt="11"/>
      <dgm:spPr/>
    </dgm:pt>
    <dgm:pt modelId="{6450AA00-D13F-4CBA-92A0-EAB62DD69CD5}" type="pres">
      <dgm:prSet presAssocID="{19029AAB-BD51-4B63-81E0-7393661389A3}" presName="spaceA" presStyleCnt="0"/>
      <dgm:spPr/>
    </dgm:pt>
    <dgm:pt modelId="{471B002F-F074-47D8-B453-19AB3F90E469}" type="pres">
      <dgm:prSet presAssocID="{F277D7A6-FE9E-4623-992D-13C8F03F27D2}" presName="space" presStyleCnt="0"/>
      <dgm:spPr/>
    </dgm:pt>
    <dgm:pt modelId="{7FB5B902-7FDE-4F00-B768-5F943872DEC5}" type="pres">
      <dgm:prSet presAssocID="{39123E60-13D6-499D-861F-D273EAE657B8}" presName="compositeB" presStyleCnt="0"/>
      <dgm:spPr/>
    </dgm:pt>
    <dgm:pt modelId="{95CDF2A7-AB97-49F7-8B5D-A13296284B88}" type="pres">
      <dgm:prSet presAssocID="{39123E60-13D6-499D-861F-D273EAE657B8}" presName="textB" presStyleLbl="revTx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353FB-5F0F-4D2B-A898-E01F713B5FA2}" type="pres">
      <dgm:prSet presAssocID="{39123E60-13D6-499D-861F-D273EAE657B8}" presName="circleB" presStyleLbl="node1" presStyleIdx="9" presStyleCnt="11"/>
      <dgm:spPr/>
    </dgm:pt>
    <dgm:pt modelId="{DAD7E7FC-9DBF-46D1-93F1-2DD002ECBD76}" type="pres">
      <dgm:prSet presAssocID="{39123E60-13D6-499D-861F-D273EAE657B8}" presName="spaceB" presStyleCnt="0"/>
      <dgm:spPr/>
    </dgm:pt>
    <dgm:pt modelId="{3C8ABF2F-4D6C-4C5D-AB89-A658962A2C04}" type="pres">
      <dgm:prSet presAssocID="{ABEE2CCA-80A4-4A68-A201-698259160B22}" presName="space" presStyleCnt="0"/>
      <dgm:spPr/>
    </dgm:pt>
    <dgm:pt modelId="{AFA1EB93-C30C-41BC-A5AC-47943FACBBDF}" type="pres">
      <dgm:prSet presAssocID="{E50E02A7-6E86-4C0D-AAEE-43836B628CDE}" presName="compositeA" presStyleCnt="0"/>
      <dgm:spPr/>
    </dgm:pt>
    <dgm:pt modelId="{B20E104B-9562-49A9-86F2-75071F91A515}" type="pres">
      <dgm:prSet presAssocID="{E50E02A7-6E86-4C0D-AAEE-43836B628CDE}" presName="textA" presStyleLbl="revTx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567B5-1C25-4239-B2B8-7DF5618A023A}" type="pres">
      <dgm:prSet presAssocID="{E50E02A7-6E86-4C0D-AAEE-43836B628CDE}" presName="circleA" presStyleLbl="node1" presStyleIdx="10" presStyleCnt="11"/>
      <dgm:spPr/>
    </dgm:pt>
    <dgm:pt modelId="{2B11F518-AEE5-4E97-8C8D-5CE7E0BDDDFE}" type="pres">
      <dgm:prSet presAssocID="{E50E02A7-6E86-4C0D-AAEE-43836B628CDE}" presName="spaceA" presStyleCnt="0"/>
      <dgm:spPr/>
    </dgm:pt>
  </dgm:ptLst>
  <dgm:cxnLst>
    <dgm:cxn modelId="{13754B84-DA63-4B79-92D3-5545467E8F13}" srcId="{11AE9903-8A7D-40BB-AF2D-0827DA2C4880}" destId="{C2FA0BAB-FDC3-4AE0-86F6-722946E72E0B}" srcOrd="0" destOrd="0" parTransId="{454D0620-CEC4-4301-B58F-41BB41515ADA}" sibTransId="{92746BDE-2C78-41A4-B63E-702BC0013A17}"/>
    <dgm:cxn modelId="{F43A4914-FDF2-4C30-8A9F-213F7CBE4943}" srcId="{F344B651-C6F7-421A-9651-48468F43E729}" destId="{80E4AEE5-F84D-4988-BA53-E086D6175DC4}" srcOrd="0" destOrd="0" parTransId="{71833506-F121-407A-AC0F-B5A49B4A0262}" sibTransId="{15731A79-AFC9-4630-8E67-0DFD54CC1A9E}"/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F26A661B-77B9-450C-9C72-8DA9096488EC}" type="presOf" srcId="{0A5B6C51-D9EE-4E10-8666-D2A1A5D83D07}" destId="{75BA86EB-DB58-4B9B-9510-B5CE8F3BDF56}" srcOrd="0" destOrd="1" presId="urn:microsoft.com/office/officeart/2005/8/layout/hProcess11"/>
    <dgm:cxn modelId="{D8D41491-C1F7-4853-9F40-3B11412BFE85}" srcId="{70FC1ADB-F403-4C8D-9765-CD47B92C50B7}" destId="{309755A1-CC05-44A2-9B1C-44B820106082}" srcOrd="0" destOrd="0" parTransId="{0FD7F4A2-DE24-4EDE-BFEE-8D94B9D79D1D}" sibTransId="{DB71068F-7E6C-4275-A6F7-FE84703920EE}"/>
    <dgm:cxn modelId="{FAB0CCB6-EB2F-4A01-A8C6-0068455A828D}" type="presOf" srcId="{309755A1-CC05-44A2-9B1C-44B820106082}" destId="{48BEEBF2-815A-4D87-9775-BFA5FF9CE4D2}" srcOrd="0" destOrd="1" presId="urn:microsoft.com/office/officeart/2005/8/layout/hProcess11"/>
    <dgm:cxn modelId="{3AC1BC14-7A1B-45FC-B596-8294BD53EF52}" type="presOf" srcId="{81E33E86-6966-40FA-9454-7F73C6A58A14}" destId="{D50B8454-EF1D-48B5-B887-0F6AAEAE3CC6}" srcOrd="0" destOrd="1" presId="urn:microsoft.com/office/officeart/2005/8/layout/hProcess11"/>
    <dgm:cxn modelId="{E5EB7649-C604-4633-BA10-8833CFED48EF}" srcId="{A82EBBEB-02CA-450A-ADF0-7E1C99D8D2D1}" destId="{19029AAB-BD51-4B63-81E0-7393661389A3}" srcOrd="8" destOrd="0" parTransId="{A052532F-2C69-4A24-8E24-521A1BFCE1BF}" sibTransId="{F277D7A6-FE9E-4623-992D-13C8F03F27D2}"/>
    <dgm:cxn modelId="{E4E6BD57-EE1A-498B-93C2-5F974C5188CF}" type="presOf" srcId="{80E4AEE5-F84D-4988-BA53-E086D6175DC4}" destId="{C7F38CAD-7746-428F-ADC6-3392628F27A3}" srcOrd="0" destOrd="1" presId="urn:microsoft.com/office/officeart/2005/8/layout/hProcess11"/>
    <dgm:cxn modelId="{44337717-A6A5-4FF1-849A-B3834E89136A}" type="presOf" srcId="{995A1454-1744-47A0-9EA0-ADD8F0B949A8}" destId="{75BA86EB-DB58-4B9B-9510-B5CE8F3BDF56}" srcOrd="0" destOrd="0" presId="urn:microsoft.com/office/officeart/2005/8/layout/hProcess11"/>
    <dgm:cxn modelId="{3C8DA47D-5B3E-4B97-B24B-FD3E5BE0B837}" type="presOf" srcId="{BCCF6C07-0067-463B-A5A4-2DACEE0AE70C}" destId="{D50B8454-EF1D-48B5-B887-0F6AAEAE3CC6}" srcOrd="0" destOrd="0" presId="urn:microsoft.com/office/officeart/2005/8/layout/hProcess11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B27AA8B9-3C25-4010-8104-104668FE2652}" type="presOf" srcId="{30E7E69C-CFDD-4141-8033-E02187194337}" destId="{7E066FCD-E543-4D62-B391-28AD7BF1F33D}" srcOrd="0" destOrd="0" presId="urn:microsoft.com/office/officeart/2005/8/layout/hProcess11"/>
    <dgm:cxn modelId="{986B94E3-352B-4CB1-8562-C383188E02D7}" srcId="{1C0E0690-0D28-498A-9713-AAA00D9F988C}" destId="{814FBD6B-E8B9-4A8A-99A6-3C744024F994}" srcOrd="0" destOrd="0" parTransId="{AE47D0DD-79C5-4DC7-8A18-862C95366DE5}" sibTransId="{ABC08D6C-03A8-45C5-9D67-9A046D3CA252}"/>
    <dgm:cxn modelId="{1DAB3AC7-F34F-4452-86C6-E012189D67CA}" srcId="{E50E02A7-6E86-4C0D-AAEE-43836B628CDE}" destId="{280EDE6F-36BE-43E0-B052-3C03DD2B2CC5}" srcOrd="0" destOrd="0" parTransId="{C9BDFE03-D0BF-43CA-9023-4B71EE5A4DBD}" sibTransId="{01D078C7-0BB1-41D8-B394-5E245B4220D7}"/>
    <dgm:cxn modelId="{E88654D6-908A-4252-B549-B117FE8984F7}" srcId="{A82EBBEB-02CA-450A-ADF0-7E1C99D8D2D1}" destId="{BCCF6C07-0067-463B-A5A4-2DACEE0AE70C}" srcOrd="6" destOrd="0" parTransId="{43E24007-0D8B-4D27-BB93-9559C10ED315}" sibTransId="{AD5B0AE0-75A2-4BF2-B470-E88E4CF4F0B9}"/>
    <dgm:cxn modelId="{52A3EEEB-49DB-4EFC-A2E6-B8467B07D9FB}" type="presOf" srcId="{70FC1ADB-F403-4C8D-9765-CD47B92C50B7}" destId="{48BEEBF2-815A-4D87-9775-BFA5FF9CE4D2}" srcOrd="0" destOrd="0" presId="urn:microsoft.com/office/officeart/2005/8/layout/hProcess11"/>
    <dgm:cxn modelId="{599613C2-F65B-4B5E-B3CF-D053F6E8EB50}" srcId="{D7C04B37-64D8-42BC-A92A-B0ACF0270F42}" destId="{0B30FDED-1BA1-4809-BB89-B3F9F0811108}" srcOrd="0" destOrd="0" parTransId="{98C32CAF-231A-4F2B-89B9-524E293088C7}" sibTransId="{2537C3EB-9CA2-4F1E-95DE-7C77ECEFB28F}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D6CB5911-429E-4C0A-A2F2-2D8E6236CAEC}" srcId="{A82EBBEB-02CA-450A-ADF0-7E1C99D8D2D1}" destId="{39123E60-13D6-499D-861F-D273EAE657B8}" srcOrd="9" destOrd="0" parTransId="{DE278C7A-E0E0-4DA0-83AD-663A801EC379}" sibTransId="{ABEE2CCA-80A4-4A68-A201-698259160B22}"/>
    <dgm:cxn modelId="{65082B81-04CE-4B76-B6CB-24846B054540}" srcId="{A82EBBEB-02CA-450A-ADF0-7E1C99D8D2D1}" destId="{70FC1ADB-F403-4C8D-9765-CD47B92C50B7}" srcOrd="4" destOrd="0" parTransId="{AF5826A2-D9AF-42A1-B720-8C9AE2511BE7}" sibTransId="{7E5A4FDA-44F3-4D74-8C6E-10EFF615E7FD}"/>
    <dgm:cxn modelId="{8E086004-B639-42E7-BEF4-4C3A4BF11A51}" type="presOf" srcId="{4C880421-ACBA-47C6-804E-3B4010D91DD4}" destId="{95CDF2A7-AB97-49F7-8B5D-A13296284B88}" srcOrd="0" destOrd="1" presId="urn:microsoft.com/office/officeart/2005/8/layout/hProcess11"/>
    <dgm:cxn modelId="{71CE6369-05DB-4E90-AB27-761482669A96}" type="presOf" srcId="{1C0E0690-0D28-498A-9713-AAA00D9F988C}" destId="{23DCC597-2234-4D4F-96BB-AAFC5589CBAE}" srcOrd="0" destOrd="0" presId="urn:microsoft.com/office/officeart/2005/8/layout/hProcess11"/>
    <dgm:cxn modelId="{88690A8E-6B78-4FEB-844C-744109863E0C}" type="presOf" srcId="{0B30FDED-1BA1-4809-BB89-B3F9F0811108}" destId="{9DB4A6DF-ED7F-4954-B56D-F0AAC79F67BD}" srcOrd="0" destOrd="1" presId="urn:microsoft.com/office/officeart/2005/8/layout/hProcess11"/>
    <dgm:cxn modelId="{649855BB-EC1B-49EF-BCE1-39CD57EFD8F4}" type="presOf" srcId="{C2FA0BAB-FDC3-4AE0-86F6-722946E72E0B}" destId="{74D5A485-77E1-4371-B1DA-5501D50167D9}" srcOrd="0" destOrd="1" presId="urn:microsoft.com/office/officeart/2005/8/layout/hProcess11"/>
    <dgm:cxn modelId="{52FA2FD6-43E1-46A2-9CCF-1F489D8E5BCB}" srcId="{A82EBBEB-02CA-450A-ADF0-7E1C99D8D2D1}" destId="{E50E02A7-6E86-4C0D-AAEE-43836B628CDE}" srcOrd="10" destOrd="0" parTransId="{74C6713D-4A93-4AB0-983D-352351FFB94D}" sibTransId="{DD9C3CBD-F70E-49F9-B7A1-38A321A90E4E}"/>
    <dgm:cxn modelId="{ACBD6BCB-C5A9-43C2-976D-956B0E2958CF}" srcId="{A82EBBEB-02CA-450A-ADF0-7E1C99D8D2D1}" destId="{995A1454-1744-47A0-9EA0-ADD8F0B949A8}" srcOrd="5" destOrd="0" parTransId="{05E5A0CC-2942-4506-B841-382089CE30C4}" sibTransId="{545273A2-D1D0-4ADE-B97D-384AD2E19D22}"/>
    <dgm:cxn modelId="{6149FE97-549A-46BB-88F9-6B8128A05CED}" srcId="{995A1454-1744-47A0-9EA0-ADD8F0B949A8}" destId="{0A5B6C51-D9EE-4E10-8666-D2A1A5D83D07}" srcOrd="0" destOrd="0" parTransId="{953E341F-793D-4379-8A42-4CCA7905F8ED}" sibTransId="{D38502BB-5FA8-41B1-BB3F-474EBEBC00D8}"/>
    <dgm:cxn modelId="{5EB541B0-5ACF-4191-B641-FDA7C8403828}" srcId="{39123E60-13D6-499D-861F-D273EAE657B8}" destId="{4C880421-ACBA-47C6-804E-3B4010D91DD4}" srcOrd="0" destOrd="0" parTransId="{54E7574A-68B6-4B66-93C7-2C6746F1578A}" sibTransId="{14195AC0-854B-4840-B9E3-5FB57512D12E}"/>
    <dgm:cxn modelId="{D92459CC-62E4-48E1-B37C-34189D9914AF}" srcId="{A82EBBEB-02CA-450A-ADF0-7E1C99D8D2D1}" destId="{D7C04B37-64D8-42BC-A92A-B0ACF0270F42}" srcOrd="3" destOrd="0" parTransId="{755E968B-893D-4775-AE5E-AF238F71A4C3}" sibTransId="{1FD1E381-1E55-411D-8B60-A17E70D209F0}"/>
    <dgm:cxn modelId="{4961989C-B8C3-45EF-93AF-E20A5C24D9C1}" srcId="{A82EBBEB-02CA-450A-ADF0-7E1C99D8D2D1}" destId="{30E7E69C-CFDD-4141-8033-E02187194337}" srcOrd="2" destOrd="0" parTransId="{497FA2C5-344C-4358-A83D-19A6BA41A8C9}" sibTransId="{0B3221A2-15F9-4128-8E4D-76E36777D374}"/>
    <dgm:cxn modelId="{ECF539DC-99C5-448A-B5A1-3ECB64C00E50}" type="presOf" srcId="{11AE9903-8A7D-40BB-AF2D-0827DA2C4880}" destId="{74D5A485-77E1-4371-B1DA-5501D50167D9}" srcOrd="0" destOrd="0" presId="urn:microsoft.com/office/officeart/2005/8/layout/hProcess11"/>
    <dgm:cxn modelId="{50ED279C-6E86-460E-BE08-99C3A2C2408E}" type="presOf" srcId="{39123E60-13D6-499D-861F-D273EAE657B8}" destId="{95CDF2A7-AB97-49F7-8B5D-A13296284B88}" srcOrd="0" destOrd="0" presId="urn:microsoft.com/office/officeart/2005/8/layout/hProcess11"/>
    <dgm:cxn modelId="{DD0D12E8-08BD-43E5-900D-634281E88F6F}" type="presOf" srcId="{F344B651-C6F7-421A-9651-48468F43E729}" destId="{C7F38CAD-7746-428F-ADC6-3392628F27A3}" srcOrd="0" destOrd="0" presId="urn:microsoft.com/office/officeart/2005/8/layout/hProcess11"/>
    <dgm:cxn modelId="{0ADA151B-0EC3-47CD-A587-07F196FA562B}" type="presOf" srcId="{19029AAB-BD51-4B63-81E0-7393661389A3}" destId="{9CFC824E-0DB1-47AC-98AF-367228A46797}" srcOrd="0" destOrd="0" presId="urn:microsoft.com/office/officeart/2005/8/layout/hProcess11"/>
    <dgm:cxn modelId="{40EF8CA8-4511-437D-B8C5-5088EB4EF0A8}" type="presOf" srcId="{D7C04B37-64D8-42BC-A92A-B0ACF0270F42}" destId="{9DB4A6DF-ED7F-4954-B56D-F0AAC79F67BD}" srcOrd="0" destOrd="0" presId="urn:microsoft.com/office/officeart/2005/8/layout/hProcess11"/>
    <dgm:cxn modelId="{564735BC-C6C6-4CD2-B049-E20480A1815A}" type="presOf" srcId="{E50E02A7-6E86-4C0D-AAEE-43836B628CDE}" destId="{B20E104B-9562-49A9-86F2-75071F91A515}" srcOrd="0" destOrd="0" presId="urn:microsoft.com/office/officeart/2005/8/layout/hProcess11"/>
    <dgm:cxn modelId="{7276DB29-D60D-4993-AAB3-2220B78F6B0F}" type="presOf" srcId="{280EDE6F-36BE-43E0-B052-3C03DD2B2CC5}" destId="{B20E104B-9562-49A9-86F2-75071F91A515}" srcOrd="0" destOrd="1" presId="urn:microsoft.com/office/officeart/2005/8/layout/hProcess11"/>
    <dgm:cxn modelId="{FF58AE88-E40D-4B61-A357-07A63FE0C605}" srcId="{BCCF6C07-0067-463B-A5A4-2DACEE0AE70C}" destId="{81E33E86-6966-40FA-9454-7F73C6A58A14}" srcOrd="0" destOrd="0" parTransId="{2455F630-29F0-4FE1-A78A-E2665B7CA512}" sibTransId="{4BD0CEA4-25F8-458A-92ED-CD036CD373DF}"/>
    <dgm:cxn modelId="{AD0324A0-0583-4EF5-ADEA-F6BE43887746}" srcId="{A82EBBEB-02CA-450A-ADF0-7E1C99D8D2D1}" destId="{F344B651-C6F7-421A-9651-48468F43E729}" srcOrd="7" destOrd="0" parTransId="{5574ABE6-34AD-4E0B-B337-23A8A9667053}" sibTransId="{FF5320C8-DDE5-4EC8-9D86-42C31DBB5023}"/>
    <dgm:cxn modelId="{A46806AB-9C4C-4BEA-9AFF-EAE87BCF6C74}" type="presOf" srcId="{814FBD6B-E8B9-4A8A-99A6-3C744024F994}" destId="{23DCC597-2234-4D4F-96BB-AAFC5589CBAE}" srcOrd="0" destOrd="1" presId="urn:microsoft.com/office/officeart/2005/8/layout/hProcess11"/>
    <dgm:cxn modelId="{20F8C599-1430-4760-A129-340B864BC37E}" srcId="{19029AAB-BD51-4B63-81E0-7393661389A3}" destId="{3AC957FC-E04B-49F5-9759-119CB1073E10}" srcOrd="0" destOrd="0" parTransId="{D09730AE-B3CD-4652-AF7E-0B151D79217A}" sibTransId="{08DE7E25-D78A-4194-955B-ED5283DB6670}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16FBA51F-C1F0-42C9-B437-5DB196989ABA}" type="presOf" srcId="{3AC957FC-E04B-49F5-9759-119CB1073E10}" destId="{9CFC824E-0DB1-47AC-98AF-367228A46797}" srcOrd="0" destOrd="1" presId="urn:microsoft.com/office/officeart/2005/8/layout/hProcess11"/>
    <dgm:cxn modelId="{10A5540A-7A6C-4AD6-9BE3-4C58436DB8BF}" type="presOf" srcId="{58E0917B-7C9B-4987-80F4-1B70ACE949A4}" destId="{7E066FCD-E543-4D62-B391-28AD7BF1F33D}" srcOrd="0" destOrd="1" presId="urn:microsoft.com/office/officeart/2005/8/layout/hProcess11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361E68F7-C711-42F0-AE89-9055AF05A0BD}" type="presParOf" srcId="{644FC417-65C4-4A14-9BD3-0B4FE4983038}" destId="{0BFD2B67-6EEF-4CED-9DD0-87FB3CA2D9F6}" srcOrd="0" destOrd="0" presId="urn:microsoft.com/office/officeart/2005/8/layout/hProcess11"/>
    <dgm:cxn modelId="{7B2C71D1-2713-4806-A2FA-C9BA38149604}" type="presParOf" srcId="{0BFD2B67-6EEF-4CED-9DD0-87FB3CA2D9F6}" destId="{74D5A485-77E1-4371-B1DA-5501D50167D9}" srcOrd="0" destOrd="0" presId="urn:microsoft.com/office/officeart/2005/8/layout/hProcess11"/>
    <dgm:cxn modelId="{B62D7493-5044-4210-A0FA-BFE1DC0E6889}" type="presParOf" srcId="{0BFD2B67-6EEF-4CED-9DD0-87FB3CA2D9F6}" destId="{D1720A3A-5323-47FA-A501-DB9E770BAE3D}" srcOrd="1" destOrd="0" presId="urn:microsoft.com/office/officeart/2005/8/layout/hProcess11"/>
    <dgm:cxn modelId="{2B9A8484-D42A-49D8-918D-D365E7AD7DF0}" type="presParOf" srcId="{0BFD2B67-6EEF-4CED-9DD0-87FB3CA2D9F6}" destId="{75045AA1-C2A5-42F2-A01E-58F27156D578}" srcOrd="2" destOrd="0" presId="urn:microsoft.com/office/officeart/2005/8/layout/hProcess11"/>
    <dgm:cxn modelId="{DD4096ED-C7C9-43EB-8F44-1EEEBC6117AA}" type="presParOf" srcId="{644FC417-65C4-4A14-9BD3-0B4FE4983038}" destId="{5D8A696D-F594-467F-A51E-2AFB38010A92}" srcOrd="1" destOrd="0" presId="urn:microsoft.com/office/officeart/2005/8/layout/hProcess11"/>
    <dgm:cxn modelId="{E70F05C6-F440-4CD2-8F1D-A6673FD2B2C9}" type="presParOf" srcId="{644FC417-65C4-4A14-9BD3-0B4FE4983038}" destId="{11DB416F-964F-4B71-91DA-1F7D6BC44488}" srcOrd="2" destOrd="0" presId="urn:microsoft.com/office/officeart/2005/8/layout/hProcess11"/>
    <dgm:cxn modelId="{F657C37E-8CC0-48BC-8A27-372F0228D9F9}" type="presParOf" srcId="{11DB416F-964F-4B71-91DA-1F7D6BC44488}" destId="{23DCC597-2234-4D4F-96BB-AAFC5589CBAE}" srcOrd="0" destOrd="0" presId="urn:microsoft.com/office/officeart/2005/8/layout/hProcess11"/>
    <dgm:cxn modelId="{BC4EF99A-A90E-488E-AA01-7EEFA57E0642}" type="presParOf" srcId="{11DB416F-964F-4B71-91DA-1F7D6BC44488}" destId="{DAAE9942-3612-4795-A6AA-72B58A68559F}" srcOrd="1" destOrd="0" presId="urn:microsoft.com/office/officeart/2005/8/layout/hProcess11"/>
    <dgm:cxn modelId="{17DA53A0-BD15-4143-A668-0FFD80321A44}" type="presParOf" srcId="{11DB416F-964F-4B71-91DA-1F7D6BC44488}" destId="{0A6DE4B1-B5DC-4351-8D87-B3739B905B9B}" srcOrd="2" destOrd="0" presId="urn:microsoft.com/office/officeart/2005/8/layout/hProcess11"/>
    <dgm:cxn modelId="{D0F33769-A291-4BA0-A648-C9A35B4A53B8}" type="presParOf" srcId="{644FC417-65C4-4A14-9BD3-0B4FE4983038}" destId="{EB47B162-40A6-4D83-9CDA-D925DC1CB76C}" srcOrd="3" destOrd="0" presId="urn:microsoft.com/office/officeart/2005/8/layout/hProcess11"/>
    <dgm:cxn modelId="{AA0A1F7C-75CE-4989-A8B8-640ECA17A918}" type="presParOf" srcId="{644FC417-65C4-4A14-9BD3-0B4FE4983038}" destId="{B05C7BC1-12DC-4B6D-AF8F-61290D245B99}" srcOrd="4" destOrd="0" presId="urn:microsoft.com/office/officeart/2005/8/layout/hProcess11"/>
    <dgm:cxn modelId="{75D945B0-CA5B-4118-94A9-27EFD31C22AE}" type="presParOf" srcId="{B05C7BC1-12DC-4B6D-AF8F-61290D245B99}" destId="{7E066FCD-E543-4D62-B391-28AD7BF1F33D}" srcOrd="0" destOrd="0" presId="urn:microsoft.com/office/officeart/2005/8/layout/hProcess11"/>
    <dgm:cxn modelId="{B3A0FAB8-5A72-41A0-8741-01CAEFEB9F13}" type="presParOf" srcId="{B05C7BC1-12DC-4B6D-AF8F-61290D245B99}" destId="{DDB75857-E643-48BD-A6CE-76C56D189731}" srcOrd="1" destOrd="0" presId="urn:microsoft.com/office/officeart/2005/8/layout/hProcess11"/>
    <dgm:cxn modelId="{3141E506-A060-4A05-834D-8FDFDE709590}" type="presParOf" srcId="{B05C7BC1-12DC-4B6D-AF8F-61290D245B99}" destId="{5E360312-BF1B-4776-8AFC-DA46428FFE53}" srcOrd="2" destOrd="0" presId="urn:microsoft.com/office/officeart/2005/8/layout/hProcess11"/>
    <dgm:cxn modelId="{EFB402AC-5049-42CF-AAF5-F6564597F1A9}" type="presParOf" srcId="{644FC417-65C4-4A14-9BD3-0B4FE4983038}" destId="{B7F83558-B746-454C-9E4D-1C5B6461FF57}" srcOrd="5" destOrd="0" presId="urn:microsoft.com/office/officeart/2005/8/layout/hProcess11"/>
    <dgm:cxn modelId="{F3F19197-5A97-43CB-A059-28EC153092BE}" type="presParOf" srcId="{644FC417-65C4-4A14-9BD3-0B4FE4983038}" destId="{63BF5BC2-0818-4FD8-8552-89C9996BD71B}" srcOrd="6" destOrd="0" presId="urn:microsoft.com/office/officeart/2005/8/layout/hProcess11"/>
    <dgm:cxn modelId="{3FF9372C-91DE-4997-9B7C-852EFF705279}" type="presParOf" srcId="{63BF5BC2-0818-4FD8-8552-89C9996BD71B}" destId="{9DB4A6DF-ED7F-4954-B56D-F0AAC79F67BD}" srcOrd="0" destOrd="0" presId="urn:microsoft.com/office/officeart/2005/8/layout/hProcess11"/>
    <dgm:cxn modelId="{4BDAB79B-9B7B-4C75-9A52-7697C74EBD6A}" type="presParOf" srcId="{63BF5BC2-0818-4FD8-8552-89C9996BD71B}" destId="{3CB18FD0-6857-48CF-A1ED-11DF12FD204C}" srcOrd="1" destOrd="0" presId="urn:microsoft.com/office/officeart/2005/8/layout/hProcess11"/>
    <dgm:cxn modelId="{52088F51-CB73-43F3-B860-4B02F262032D}" type="presParOf" srcId="{63BF5BC2-0818-4FD8-8552-89C9996BD71B}" destId="{75738489-CE5F-48BB-9823-198C8452F4CD}" srcOrd="2" destOrd="0" presId="urn:microsoft.com/office/officeart/2005/8/layout/hProcess11"/>
    <dgm:cxn modelId="{918910FC-8C0A-4C65-84F4-5DD07E6DF88D}" type="presParOf" srcId="{644FC417-65C4-4A14-9BD3-0B4FE4983038}" destId="{01C44A8D-26E9-4A0F-AF25-2207D6953851}" srcOrd="7" destOrd="0" presId="urn:microsoft.com/office/officeart/2005/8/layout/hProcess11"/>
    <dgm:cxn modelId="{29CD574B-FBB2-4DDE-8DFE-37C32F52DEC9}" type="presParOf" srcId="{644FC417-65C4-4A14-9BD3-0B4FE4983038}" destId="{2450FF4E-7E4B-43A6-A2D7-DEE61D8CFE29}" srcOrd="8" destOrd="0" presId="urn:microsoft.com/office/officeart/2005/8/layout/hProcess11"/>
    <dgm:cxn modelId="{22315AE4-CDFA-4064-9BC2-24EE33B39AD7}" type="presParOf" srcId="{2450FF4E-7E4B-43A6-A2D7-DEE61D8CFE29}" destId="{48BEEBF2-815A-4D87-9775-BFA5FF9CE4D2}" srcOrd="0" destOrd="0" presId="urn:microsoft.com/office/officeart/2005/8/layout/hProcess11"/>
    <dgm:cxn modelId="{BC315DDC-7CAE-4E99-838E-66219FEFBE39}" type="presParOf" srcId="{2450FF4E-7E4B-43A6-A2D7-DEE61D8CFE29}" destId="{2A67A449-768A-4A48-BF99-58CB54588D5D}" srcOrd="1" destOrd="0" presId="urn:microsoft.com/office/officeart/2005/8/layout/hProcess11"/>
    <dgm:cxn modelId="{1DD5327E-C809-4CA7-BD7E-B8ED9363F4FB}" type="presParOf" srcId="{2450FF4E-7E4B-43A6-A2D7-DEE61D8CFE29}" destId="{2F67391D-1D5B-40E2-803B-4B1BF5399B18}" srcOrd="2" destOrd="0" presId="urn:microsoft.com/office/officeart/2005/8/layout/hProcess11"/>
    <dgm:cxn modelId="{5A5255C1-DFD6-46CD-8C2F-AEA92279FCEB}" type="presParOf" srcId="{644FC417-65C4-4A14-9BD3-0B4FE4983038}" destId="{36A01DBE-63E2-43ED-B7F8-E0A10E1CE1AA}" srcOrd="9" destOrd="0" presId="urn:microsoft.com/office/officeart/2005/8/layout/hProcess11"/>
    <dgm:cxn modelId="{E5351A01-B30D-4535-9C11-79965BBD5223}" type="presParOf" srcId="{644FC417-65C4-4A14-9BD3-0B4FE4983038}" destId="{DB4D2B70-80A7-4D71-A036-7B4321C6151E}" srcOrd="10" destOrd="0" presId="urn:microsoft.com/office/officeart/2005/8/layout/hProcess11"/>
    <dgm:cxn modelId="{C53E956C-9BB1-4894-97C8-7EB478DBE249}" type="presParOf" srcId="{DB4D2B70-80A7-4D71-A036-7B4321C6151E}" destId="{75BA86EB-DB58-4B9B-9510-B5CE8F3BDF56}" srcOrd="0" destOrd="0" presId="urn:microsoft.com/office/officeart/2005/8/layout/hProcess11"/>
    <dgm:cxn modelId="{1FE4F7B4-9BD1-4D56-AED8-E2FED3FB407E}" type="presParOf" srcId="{DB4D2B70-80A7-4D71-A036-7B4321C6151E}" destId="{26DFA699-EC03-4D10-BBF9-AB0C156B36F6}" srcOrd="1" destOrd="0" presId="urn:microsoft.com/office/officeart/2005/8/layout/hProcess11"/>
    <dgm:cxn modelId="{E0DA4BA5-ECF5-407E-8D64-4575E129B491}" type="presParOf" srcId="{DB4D2B70-80A7-4D71-A036-7B4321C6151E}" destId="{21937B2C-7363-4A9D-8492-F01E1A8E7967}" srcOrd="2" destOrd="0" presId="urn:microsoft.com/office/officeart/2005/8/layout/hProcess11"/>
    <dgm:cxn modelId="{87C32059-B70E-4E42-AA51-69219F6A30F1}" type="presParOf" srcId="{644FC417-65C4-4A14-9BD3-0B4FE4983038}" destId="{5C813B6A-B8A2-4E67-94E2-E64280E9341C}" srcOrd="11" destOrd="0" presId="urn:microsoft.com/office/officeart/2005/8/layout/hProcess11"/>
    <dgm:cxn modelId="{BCF68E2D-B8B4-4FE0-8514-719DFC43B901}" type="presParOf" srcId="{644FC417-65C4-4A14-9BD3-0B4FE4983038}" destId="{234A195E-48B8-4C37-BAFB-ADC457DBE1DA}" srcOrd="12" destOrd="0" presId="urn:microsoft.com/office/officeart/2005/8/layout/hProcess11"/>
    <dgm:cxn modelId="{3B5E94C0-05FA-4ED3-9B3C-76B1FA5E1485}" type="presParOf" srcId="{234A195E-48B8-4C37-BAFB-ADC457DBE1DA}" destId="{D50B8454-EF1D-48B5-B887-0F6AAEAE3CC6}" srcOrd="0" destOrd="0" presId="urn:microsoft.com/office/officeart/2005/8/layout/hProcess11"/>
    <dgm:cxn modelId="{150F721C-CC36-414F-ACBB-747682542E37}" type="presParOf" srcId="{234A195E-48B8-4C37-BAFB-ADC457DBE1DA}" destId="{FB8ABCE4-573D-460E-BA06-1758BD9B20B4}" srcOrd="1" destOrd="0" presId="urn:microsoft.com/office/officeart/2005/8/layout/hProcess11"/>
    <dgm:cxn modelId="{530B8E70-0708-47C9-9A34-47FABDD7DC13}" type="presParOf" srcId="{234A195E-48B8-4C37-BAFB-ADC457DBE1DA}" destId="{AD0BFF08-52DF-4CA9-B2B6-99646A1C6028}" srcOrd="2" destOrd="0" presId="urn:microsoft.com/office/officeart/2005/8/layout/hProcess11"/>
    <dgm:cxn modelId="{E60E9DBC-4AAA-4680-9D7C-E7E0BCA199F2}" type="presParOf" srcId="{644FC417-65C4-4A14-9BD3-0B4FE4983038}" destId="{66801FB4-6EE6-4742-AB30-12557B34AF77}" srcOrd="13" destOrd="0" presId="urn:microsoft.com/office/officeart/2005/8/layout/hProcess11"/>
    <dgm:cxn modelId="{60DDE201-B9AC-44AC-9062-83B6DD1FAE68}" type="presParOf" srcId="{644FC417-65C4-4A14-9BD3-0B4FE4983038}" destId="{BF205ADD-016F-4A89-9765-EDE852C473D1}" srcOrd="14" destOrd="0" presId="urn:microsoft.com/office/officeart/2005/8/layout/hProcess11"/>
    <dgm:cxn modelId="{44733504-A716-46D6-A089-1A09DD2EFDB5}" type="presParOf" srcId="{BF205ADD-016F-4A89-9765-EDE852C473D1}" destId="{C7F38CAD-7746-428F-ADC6-3392628F27A3}" srcOrd="0" destOrd="0" presId="urn:microsoft.com/office/officeart/2005/8/layout/hProcess11"/>
    <dgm:cxn modelId="{B968216F-FF7B-4DA2-9AA6-FA67433BF6D8}" type="presParOf" srcId="{BF205ADD-016F-4A89-9765-EDE852C473D1}" destId="{85A27C34-3560-4F05-AE32-4644C111F66B}" srcOrd="1" destOrd="0" presId="urn:microsoft.com/office/officeart/2005/8/layout/hProcess11"/>
    <dgm:cxn modelId="{F8B697B0-5EE8-453B-BD8F-E317E33BF071}" type="presParOf" srcId="{BF205ADD-016F-4A89-9765-EDE852C473D1}" destId="{9369AE6E-7588-4186-91F7-AB9E3A564D2E}" srcOrd="2" destOrd="0" presId="urn:microsoft.com/office/officeart/2005/8/layout/hProcess11"/>
    <dgm:cxn modelId="{6AB0017C-7EC1-4F07-90E6-5A5F007D3654}" type="presParOf" srcId="{644FC417-65C4-4A14-9BD3-0B4FE4983038}" destId="{C886F83C-6D31-4396-A9E3-E9DE686CCE70}" srcOrd="15" destOrd="0" presId="urn:microsoft.com/office/officeart/2005/8/layout/hProcess11"/>
    <dgm:cxn modelId="{3B6D3700-FAFC-4589-A9F4-DCEEBDACD072}" type="presParOf" srcId="{644FC417-65C4-4A14-9BD3-0B4FE4983038}" destId="{D7E80926-21F7-4B2B-B4F6-1705DE54A1E6}" srcOrd="16" destOrd="0" presId="urn:microsoft.com/office/officeart/2005/8/layout/hProcess11"/>
    <dgm:cxn modelId="{037E51CC-05D1-497A-9750-BB63127E8B5D}" type="presParOf" srcId="{D7E80926-21F7-4B2B-B4F6-1705DE54A1E6}" destId="{9CFC824E-0DB1-47AC-98AF-367228A46797}" srcOrd="0" destOrd="0" presId="urn:microsoft.com/office/officeart/2005/8/layout/hProcess11"/>
    <dgm:cxn modelId="{8B2CEC06-8804-417B-A922-087EA08BEFBF}" type="presParOf" srcId="{D7E80926-21F7-4B2B-B4F6-1705DE54A1E6}" destId="{3AC976B4-66A6-4A34-A669-34972DBFEC74}" srcOrd="1" destOrd="0" presId="urn:microsoft.com/office/officeart/2005/8/layout/hProcess11"/>
    <dgm:cxn modelId="{67BB330D-1C5C-408D-8E1B-4B4674C3FC2B}" type="presParOf" srcId="{D7E80926-21F7-4B2B-B4F6-1705DE54A1E6}" destId="{6450AA00-D13F-4CBA-92A0-EAB62DD69CD5}" srcOrd="2" destOrd="0" presId="urn:microsoft.com/office/officeart/2005/8/layout/hProcess11"/>
    <dgm:cxn modelId="{D3D134FD-0238-44F8-BF19-28073E7372B6}" type="presParOf" srcId="{644FC417-65C4-4A14-9BD3-0B4FE4983038}" destId="{471B002F-F074-47D8-B453-19AB3F90E469}" srcOrd="17" destOrd="0" presId="urn:microsoft.com/office/officeart/2005/8/layout/hProcess11"/>
    <dgm:cxn modelId="{1515D787-E525-4D9B-A5E3-A0A3E2F320D4}" type="presParOf" srcId="{644FC417-65C4-4A14-9BD3-0B4FE4983038}" destId="{7FB5B902-7FDE-4F00-B768-5F943872DEC5}" srcOrd="18" destOrd="0" presId="urn:microsoft.com/office/officeart/2005/8/layout/hProcess11"/>
    <dgm:cxn modelId="{80703117-786B-424A-B558-C82A422A27D2}" type="presParOf" srcId="{7FB5B902-7FDE-4F00-B768-5F943872DEC5}" destId="{95CDF2A7-AB97-49F7-8B5D-A13296284B88}" srcOrd="0" destOrd="0" presId="urn:microsoft.com/office/officeart/2005/8/layout/hProcess11"/>
    <dgm:cxn modelId="{F70CD420-C0D4-447D-BC56-3307D238AEEF}" type="presParOf" srcId="{7FB5B902-7FDE-4F00-B768-5F943872DEC5}" destId="{A01353FB-5F0F-4D2B-A898-E01F713B5FA2}" srcOrd="1" destOrd="0" presId="urn:microsoft.com/office/officeart/2005/8/layout/hProcess11"/>
    <dgm:cxn modelId="{1DBE6707-D638-4247-ACD3-EA4D1FE23207}" type="presParOf" srcId="{7FB5B902-7FDE-4F00-B768-5F943872DEC5}" destId="{DAD7E7FC-9DBF-46D1-93F1-2DD002ECBD76}" srcOrd="2" destOrd="0" presId="urn:microsoft.com/office/officeart/2005/8/layout/hProcess11"/>
    <dgm:cxn modelId="{CF38E833-3E61-4C68-8AA3-66969F588C71}" type="presParOf" srcId="{644FC417-65C4-4A14-9BD3-0B4FE4983038}" destId="{3C8ABF2F-4D6C-4C5D-AB89-A658962A2C04}" srcOrd="19" destOrd="0" presId="urn:microsoft.com/office/officeart/2005/8/layout/hProcess11"/>
    <dgm:cxn modelId="{AF84ABE5-5F28-4710-9DD5-003C74E44806}" type="presParOf" srcId="{644FC417-65C4-4A14-9BD3-0B4FE4983038}" destId="{AFA1EB93-C30C-41BC-A5AC-47943FACBBDF}" srcOrd="20" destOrd="0" presId="urn:microsoft.com/office/officeart/2005/8/layout/hProcess11"/>
    <dgm:cxn modelId="{57A0EBA8-6914-48E3-9E98-19A30EA7B8C4}" type="presParOf" srcId="{AFA1EB93-C30C-41BC-A5AC-47943FACBBDF}" destId="{B20E104B-9562-49A9-86F2-75071F91A515}" srcOrd="0" destOrd="0" presId="urn:microsoft.com/office/officeart/2005/8/layout/hProcess11"/>
    <dgm:cxn modelId="{460DDD6D-00E2-423D-9AD5-2CFE6EAC13C3}" type="presParOf" srcId="{AFA1EB93-C30C-41BC-A5AC-47943FACBBDF}" destId="{31C567B5-1C25-4239-B2B8-7DF5618A023A}" srcOrd="1" destOrd="0" presId="urn:microsoft.com/office/officeart/2005/8/layout/hProcess11"/>
    <dgm:cxn modelId="{E768D3E5-9530-40FF-9F42-EEDAB00C53C0}" type="presParOf" srcId="{AFA1EB93-C30C-41BC-A5AC-47943FACBBDF}" destId="{2B11F518-AEE5-4E97-8C8D-5CE7E0BDDDF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513610"/>
          <a:ext cx="10724015" cy="2076397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2356" y="0"/>
          <a:ext cx="838860" cy="207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1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Outline Project &amp; Train Team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Due: Jan 31</a:t>
          </a:r>
          <a:endParaRPr lang="en-US" sz="700" kern="1200" dirty="0"/>
        </a:p>
      </dsp:txBody>
      <dsp:txXfrm>
        <a:off x="2356" y="0"/>
        <a:ext cx="838860" cy="2076397"/>
      </dsp:txXfrm>
    </dsp:sp>
    <dsp:sp modelId="{D1720A3A-5323-47FA-A501-DB9E770BAE3D}">
      <dsp:nvSpPr>
        <dsp:cNvPr id="0" name=""/>
        <dsp:cNvSpPr/>
      </dsp:nvSpPr>
      <dsp:spPr>
        <a:xfrm>
          <a:off x="162237" y="2335946"/>
          <a:ext cx="519099" cy="51909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CC597-2234-4D4F-96BB-AAFC5589CBAE}">
      <dsp:nvSpPr>
        <dsp:cNvPr id="0" name=""/>
        <dsp:cNvSpPr/>
      </dsp:nvSpPr>
      <dsp:spPr>
        <a:xfrm>
          <a:off x="883160" y="3114595"/>
          <a:ext cx="838860" cy="207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1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Build &amp; Verify Slot Die </a:t>
          </a:r>
          <a:r>
            <a:rPr lang="en-US" sz="900" kern="1200" dirty="0" err="1" smtClean="0"/>
            <a:t>Simulaiton</a:t>
          </a:r>
          <a:r>
            <a:rPr lang="en-US" sz="900" kern="1200" dirty="0" smtClean="0"/>
            <a:t> for Newtonian Fluid 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Due: Feb 5</a:t>
          </a:r>
          <a:endParaRPr lang="en-US" sz="700" kern="1200" dirty="0"/>
        </a:p>
      </dsp:txBody>
      <dsp:txXfrm>
        <a:off x="883160" y="3114595"/>
        <a:ext cx="838860" cy="2076397"/>
      </dsp:txXfrm>
    </dsp:sp>
    <dsp:sp modelId="{DAAE9942-3612-4795-A6AA-72B58A68559F}">
      <dsp:nvSpPr>
        <dsp:cNvPr id="0" name=""/>
        <dsp:cNvSpPr/>
      </dsp:nvSpPr>
      <dsp:spPr>
        <a:xfrm>
          <a:off x="1043041" y="2335946"/>
          <a:ext cx="519099" cy="519099"/>
        </a:xfrm>
        <a:prstGeom prst="ellipse">
          <a:avLst/>
        </a:prstGeom>
        <a:gradFill rotWithShape="0">
          <a:gsLst>
            <a:gs pos="0">
              <a:schemeClr val="accent4">
                <a:hueOff val="964497"/>
                <a:satOff val="-867"/>
                <a:lumOff val="-137"/>
                <a:alphaOff val="0"/>
                <a:shade val="47500"/>
                <a:satMod val="137000"/>
              </a:schemeClr>
            </a:gs>
            <a:gs pos="55000">
              <a:schemeClr val="accent4">
                <a:hueOff val="964497"/>
                <a:satOff val="-867"/>
                <a:lumOff val="-137"/>
                <a:alphaOff val="0"/>
                <a:shade val="69000"/>
                <a:satMod val="137000"/>
              </a:schemeClr>
            </a:gs>
            <a:gs pos="100000">
              <a:schemeClr val="accent4">
                <a:hueOff val="964497"/>
                <a:satOff val="-867"/>
                <a:lumOff val="-13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66FCD-E543-4D62-B391-28AD7BF1F33D}">
      <dsp:nvSpPr>
        <dsp:cNvPr id="0" name=""/>
        <dsp:cNvSpPr/>
      </dsp:nvSpPr>
      <dsp:spPr>
        <a:xfrm>
          <a:off x="1763964" y="0"/>
          <a:ext cx="838860" cy="207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1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Build &amp; Verify Non-Newtonian simulation 4 slot Die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Due: Feb 19</a:t>
          </a:r>
          <a:endParaRPr lang="en-US" sz="700" kern="1200" dirty="0"/>
        </a:p>
      </dsp:txBody>
      <dsp:txXfrm>
        <a:off x="1763964" y="0"/>
        <a:ext cx="838860" cy="2076397"/>
      </dsp:txXfrm>
    </dsp:sp>
    <dsp:sp modelId="{DDB75857-E643-48BD-A6CE-76C56D189731}">
      <dsp:nvSpPr>
        <dsp:cNvPr id="0" name=""/>
        <dsp:cNvSpPr/>
      </dsp:nvSpPr>
      <dsp:spPr>
        <a:xfrm>
          <a:off x="1923845" y="2335946"/>
          <a:ext cx="519099" cy="519099"/>
        </a:xfrm>
        <a:prstGeom prst="ellipse">
          <a:avLst/>
        </a:prstGeom>
        <a:gradFill rotWithShape="0">
          <a:gsLst>
            <a:gs pos="0">
              <a:schemeClr val="accent4">
                <a:hueOff val="1928994"/>
                <a:satOff val="-1733"/>
                <a:lumOff val="-275"/>
                <a:alphaOff val="0"/>
                <a:shade val="47500"/>
                <a:satMod val="137000"/>
              </a:schemeClr>
            </a:gs>
            <a:gs pos="55000">
              <a:schemeClr val="accent4">
                <a:hueOff val="1928994"/>
                <a:satOff val="-1733"/>
                <a:lumOff val="-275"/>
                <a:alphaOff val="0"/>
                <a:shade val="69000"/>
                <a:satMod val="137000"/>
              </a:schemeClr>
            </a:gs>
            <a:gs pos="100000">
              <a:schemeClr val="accent4">
                <a:hueOff val="1928994"/>
                <a:satOff val="-1733"/>
                <a:lumOff val="-27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4A6DF-ED7F-4954-B56D-F0AAC79F67BD}">
      <dsp:nvSpPr>
        <dsp:cNvPr id="0" name=""/>
        <dsp:cNvSpPr/>
      </dsp:nvSpPr>
      <dsp:spPr>
        <a:xfrm>
          <a:off x="2644768" y="3114595"/>
          <a:ext cx="838860" cy="207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1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Make program to optimize slot Physical Geometry for Newtonian Fluid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Due: </a:t>
          </a:r>
          <a:r>
            <a:rPr lang="en-US" sz="700" kern="1200" dirty="0" smtClean="0"/>
            <a:t>Feb 26th</a:t>
          </a:r>
          <a:endParaRPr lang="en-US" sz="700" kern="1200" dirty="0"/>
        </a:p>
      </dsp:txBody>
      <dsp:txXfrm>
        <a:off x="2644768" y="3114595"/>
        <a:ext cx="838860" cy="2076397"/>
      </dsp:txXfrm>
    </dsp:sp>
    <dsp:sp modelId="{3CB18FD0-6857-48CF-A1ED-11DF12FD204C}">
      <dsp:nvSpPr>
        <dsp:cNvPr id="0" name=""/>
        <dsp:cNvSpPr/>
      </dsp:nvSpPr>
      <dsp:spPr>
        <a:xfrm>
          <a:off x="2804649" y="2335946"/>
          <a:ext cx="519099" cy="519099"/>
        </a:xfrm>
        <a:prstGeom prst="ellipse">
          <a:avLst/>
        </a:prstGeom>
        <a:gradFill rotWithShape="0">
          <a:gsLst>
            <a:gs pos="0">
              <a:schemeClr val="accent4">
                <a:hueOff val="2893491"/>
                <a:satOff val="-2600"/>
                <a:lumOff val="-412"/>
                <a:alphaOff val="0"/>
                <a:shade val="47500"/>
                <a:satMod val="137000"/>
              </a:schemeClr>
            </a:gs>
            <a:gs pos="55000">
              <a:schemeClr val="accent4">
                <a:hueOff val="2893491"/>
                <a:satOff val="-2600"/>
                <a:lumOff val="-412"/>
                <a:alphaOff val="0"/>
                <a:shade val="69000"/>
                <a:satMod val="137000"/>
              </a:schemeClr>
            </a:gs>
            <a:gs pos="100000">
              <a:schemeClr val="accent4">
                <a:hueOff val="2893491"/>
                <a:satOff val="-2600"/>
                <a:lumOff val="-41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EEBF2-815A-4D87-9775-BFA5FF9CE4D2}">
      <dsp:nvSpPr>
        <dsp:cNvPr id="0" name=""/>
        <dsp:cNvSpPr/>
      </dsp:nvSpPr>
      <dsp:spPr>
        <a:xfrm>
          <a:off x="3525572" y="0"/>
          <a:ext cx="838860" cy="207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1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Make program to optimize slot </a:t>
          </a:r>
          <a:r>
            <a:rPr lang="en-US" sz="900" kern="1200" dirty="0" smtClean="0"/>
            <a:t>Physical Geometry </a:t>
          </a:r>
          <a:r>
            <a:rPr lang="en-US" sz="900" kern="1200" dirty="0" smtClean="0"/>
            <a:t>for Non-Newtonian Fluid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Due: March 4th</a:t>
          </a:r>
          <a:endParaRPr lang="en-US" sz="700" kern="1200" dirty="0"/>
        </a:p>
      </dsp:txBody>
      <dsp:txXfrm>
        <a:off x="3525572" y="0"/>
        <a:ext cx="838860" cy="2076397"/>
      </dsp:txXfrm>
    </dsp:sp>
    <dsp:sp modelId="{2A67A449-768A-4A48-BF99-58CB54588D5D}">
      <dsp:nvSpPr>
        <dsp:cNvPr id="0" name=""/>
        <dsp:cNvSpPr/>
      </dsp:nvSpPr>
      <dsp:spPr>
        <a:xfrm>
          <a:off x="3685453" y="2335946"/>
          <a:ext cx="519099" cy="519099"/>
        </a:xfrm>
        <a:prstGeom prst="ellipse">
          <a:avLst/>
        </a:prstGeom>
        <a:gradFill rotWithShape="0">
          <a:gsLst>
            <a:gs pos="0">
              <a:schemeClr val="accent4">
                <a:hueOff val="3857988"/>
                <a:satOff val="-3467"/>
                <a:lumOff val="-549"/>
                <a:alphaOff val="0"/>
                <a:shade val="47500"/>
                <a:satMod val="137000"/>
              </a:schemeClr>
            </a:gs>
            <a:gs pos="55000">
              <a:schemeClr val="accent4">
                <a:hueOff val="3857988"/>
                <a:satOff val="-3467"/>
                <a:lumOff val="-549"/>
                <a:alphaOff val="0"/>
                <a:shade val="69000"/>
                <a:satMod val="137000"/>
              </a:schemeClr>
            </a:gs>
            <a:gs pos="100000">
              <a:schemeClr val="accent4">
                <a:hueOff val="3857988"/>
                <a:satOff val="-3467"/>
                <a:lumOff val="-54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BA86EB-DB58-4B9B-9510-B5CE8F3BDF56}">
      <dsp:nvSpPr>
        <dsp:cNvPr id="0" name=""/>
        <dsp:cNvSpPr/>
      </dsp:nvSpPr>
      <dsp:spPr>
        <a:xfrm>
          <a:off x="4406376" y="3114595"/>
          <a:ext cx="838860" cy="207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1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Construct Sample Set and Compare 2 lab data 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Due: March 18th</a:t>
          </a:r>
          <a:endParaRPr lang="en-US" sz="700" kern="1200" dirty="0"/>
        </a:p>
      </dsp:txBody>
      <dsp:txXfrm>
        <a:off x="4406376" y="3114595"/>
        <a:ext cx="838860" cy="2076397"/>
      </dsp:txXfrm>
    </dsp:sp>
    <dsp:sp modelId="{26DFA699-EC03-4D10-BBF9-AB0C156B36F6}">
      <dsp:nvSpPr>
        <dsp:cNvPr id="0" name=""/>
        <dsp:cNvSpPr/>
      </dsp:nvSpPr>
      <dsp:spPr>
        <a:xfrm>
          <a:off x="4566257" y="2335946"/>
          <a:ext cx="519099" cy="519099"/>
        </a:xfrm>
        <a:prstGeom prst="ellipse">
          <a:avLst/>
        </a:prstGeom>
        <a:gradFill rotWithShape="0">
          <a:gsLst>
            <a:gs pos="0">
              <a:schemeClr val="accent4">
                <a:hueOff val="4822484"/>
                <a:satOff val="-4333"/>
                <a:lumOff val="-686"/>
                <a:alphaOff val="0"/>
                <a:shade val="47500"/>
                <a:satMod val="137000"/>
              </a:schemeClr>
            </a:gs>
            <a:gs pos="55000">
              <a:schemeClr val="accent4">
                <a:hueOff val="4822484"/>
                <a:satOff val="-4333"/>
                <a:lumOff val="-686"/>
                <a:alphaOff val="0"/>
                <a:shade val="69000"/>
                <a:satMod val="137000"/>
              </a:schemeClr>
            </a:gs>
            <a:gs pos="100000">
              <a:schemeClr val="accent4">
                <a:hueOff val="4822484"/>
                <a:satOff val="-4333"/>
                <a:lumOff val="-6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0B8454-EF1D-48B5-B887-0F6AAEAE3CC6}">
      <dsp:nvSpPr>
        <dsp:cNvPr id="0" name=""/>
        <dsp:cNvSpPr/>
      </dsp:nvSpPr>
      <dsp:spPr>
        <a:xfrm>
          <a:off x="5287180" y="0"/>
          <a:ext cx="838860" cy="207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1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Package tools and document findings</a:t>
          </a:r>
          <a:endParaRPr lang="en-US" sz="900" kern="1200" dirty="0" smtClean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Due: April 1</a:t>
          </a:r>
          <a:r>
            <a:rPr lang="en-US" sz="700" kern="1200" baseline="30000" dirty="0" smtClean="0"/>
            <a:t>st</a:t>
          </a:r>
          <a:endParaRPr lang="en-US" sz="700" kern="1200" dirty="0" smtClean="0"/>
        </a:p>
      </dsp:txBody>
      <dsp:txXfrm>
        <a:off x="5287180" y="0"/>
        <a:ext cx="838860" cy="2076397"/>
      </dsp:txXfrm>
    </dsp:sp>
    <dsp:sp modelId="{FB8ABCE4-573D-460E-BA06-1758BD9B20B4}">
      <dsp:nvSpPr>
        <dsp:cNvPr id="0" name=""/>
        <dsp:cNvSpPr/>
      </dsp:nvSpPr>
      <dsp:spPr>
        <a:xfrm>
          <a:off x="5447061" y="2335946"/>
          <a:ext cx="519099" cy="519099"/>
        </a:xfrm>
        <a:prstGeom prst="ellipse">
          <a:avLst/>
        </a:prstGeom>
        <a:gradFill rotWithShape="0">
          <a:gsLst>
            <a:gs pos="0">
              <a:schemeClr val="accent4">
                <a:hueOff val="5786982"/>
                <a:satOff val="-5200"/>
                <a:lumOff val="-824"/>
                <a:alphaOff val="0"/>
                <a:shade val="47500"/>
                <a:satMod val="137000"/>
              </a:schemeClr>
            </a:gs>
            <a:gs pos="55000">
              <a:schemeClr val="accent4">
                <a:hueOff val="5786982"/>
                <a:satOff val="-5200"/>
                <a:lumOff val="-824"/>
                <a:alphaOff val="0"/>
                <a:shade val="69000"/>
                <a:satMod val="137000"/>
              </a:schemeClr>
            </a:gs>
            <a:gs pos="100000">
              <a:schemeClr val="accent4">
                <a:hueOff val="5786982"/>
                <a:satOff val="-5200"/>
                <a:lumOff val="-82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F38CAD-7746-428F-ADC6-3392628F27A3}">
      <dsp:nvSpPr>
        <dsp:cNvPr id="0" name=""/>
        <dsp:cNvSpPr/>
      </dsp:nvSpPr>
      <dsp:spPr>
        <a:xfrm>
          <a:off x="6167984" y="3114595"/>
          <a:ext cx="838860" cy="207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1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Submit Report Rough Draft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Due April 8th</a:t>
          </a:r>
        </a:p>
      </dsp:txBody>
      <dsp:txXfrm>
        <a:off x="6167984" y="3114595"/>
        <a:ext cx="838860" cy="2076397"/>
      </dsp:txXfrm>
    </dsp:sp>
    <dsp:sp modelId="{85A27C34-3560-4F05-AE32-4644C111F66B}">
      <dsp:nvSpPr>
        <dsp:cNvPr id="0" name=""/>
        <dsp:cNvSpPr/>
      </dsp:nvSpPr>
      <dsp:spPr>
        <a:xfrm>
          <a:off x="6327865" y="2335946"/>
          <a:ext cx="519099" cy="519099"/>
        </a:xfrm>
        <a:prstGeom prst="ellipse">
          <a:avLst/>
        </a:prstGeom>
        <a:gradFill rotWithShape="0">
          <a:gsLst>
            <a:gs pos="0">
              <a:schemeClr val="accent4">
                <a:hueOff val="6751478"/>
                <a:satOff val="-6067"/>
                <a:lumOff val="-961"/>
                <a:alphaOff val="0"/>
                <a:shade val="47500"/>
                <a:satMod val="137000"/>
              </a:schemeClr>
            </a:gs>
            <a:gs pos="55000">
              <a:schemeClr val="accent4">
                <a:hueOff val="6751478"/>
                <a:satOff val="-6067"/>
                <a:lumOff val="-961"/>
                <a:alphaOff val="0"/>
                <a:shade val="69000"/>
                <a:satMod val="137000"/>
              </a:schemeClr>
            </a:gs>
            <a:gs pos="100000">
              <a:schemeClr val="accent4">
                <a:hueOff val="6751478"/>
                <a:satOff val="-6067"/>
                <a:lumOff val="-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C824E-0DB1-47AC-98AF-367228A46797}">
      <dsp:nvSpPr>
        <dsp:cNvPr id="0" name=""/>
        <dsp:cNvSpPr/>
      </dsp:nvSpPr>
      <dsp:spPr>
        <a:xfrm>
          <a:off x="7048788" y="0"/>
          <a:ext cx="838860" cy="207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1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Present Display @ E days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Due: April 15</a:t>
          </a:r>
        </a:p>
      </dsp:txBody>
      <dsp:txXfrm>
        <a:off x="7048788" y="0"/>
        <a:ext cx="838860" cy="2076397"/>
      </dsp:txXfrm>
    </dsp:sp>
    <dsp:sp modelId="{3AC976B4-66A6-4A34-A669-34972DBFEC74}">
      <dsp:nvSpPr>
        <dsp:cNvPr id="0" name=""/>
        <dsp:cNvSpPr/>
      </dsp:nvSpPr>
      <dsp:spPr>
        <a:xfrm>
          <a:off x="7208669" y="2335946"/>
          <a:ext cx="519099" cy="519099"/>
        </a:xfrm>
        <a:prstGeom prst="ellipse">
          <a:avLst/>
        </a:prstGeom>
        <a:gradFill rotWithShape="0">
          <a:gsLst>
            <a:gs pos="0">
              <a:schemeClr val="accent4">
                <a:hueOff val="7715976"/>
                <a:satOff val="-6934"/>
                <a:lumOff val="-1098"/>
                <a:alphaOff val="0"/>
                <a:shade val="47500"/>
                <a:satMod val="137000"/>
              </a:schemeClr>
            </a:gs>
            <a:gs pos="55000">
              <a:schemeClr val="accent4">
                <a:hueOff val="7715976"/>
                <a:satOff val="-6934"/>
                <a:lumOff val="-1098"/>
                <a:alphaOff val="0"/>
                <a:shade val="69000"/>
                <a:satMod val="137000"/>
              </a:schemeClr>
            </a:gs>
            <a:gs pos="100000">
              <a:schemeClr val="accent4">
                <a:hueOff val="7715976"/>
                <a:satOff val="-6934"/>
                <a:lumOff val="-109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CDF2A7-AB97-49F7-8B5D-A13296284B88}">
      <dsp:nvSpPr>
        <dsp:cNvPr id="0" name=""/>
        <dsp:cNvSpPr/>
      </dsp:nvSpPr>
      <dsp:spPr>
        <a:xfrm>
          <a:off x="7929592" y="3114595"/>
          <a:ext cx="838860" cy="207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1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Submit Final Design Report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Due: May 2</a:t>
          </a:r>
          <a:r>
            <a:rPr lang="en-US" sz="700" kern="1200" baseline="30000" dirty="0" smtClean="0"/>
            <a:t>nd</a:t>
          </a:r>
          <a:endParaRPr lang="en-US" sz="700" kern="1200" dirty="0" smtClean="0"/>
        </a:p>
      </dsp:txBody>
      <dsp:txXfrm>
        <a:off x="7929592" y="3114595"/>
        <a:ext cx="838860" cy="2076397"/>
      </dsp:txXfrm>
    </dsp:sp>
    <dsp:sp modelId="{A01353FB-5F0F-4D2B-A898-E01F713B5FA2}">
      <dsp:nvSpPr>
        <dsp:cNvPr id="0" name=""/>
        <dsp:cNvSpPr/>
      </dsp:nvSpPr>
      <dsp:spPr>
        <a:xfrm>
          <a:off x="8089473" y="2335946"/>
          <a:ext cx="519099" cy="519099"/>
        </a:xfrm>
        <a:prstGeom prst="ellipse">
          <a:avLst/>
        </a:prstGeom>
        <a:gradFill rotWithShape="0">
          <a:gsLst>
            <a:gs pos="0">
              <a:schemeClr val="accent4">
                <a:hueOff val="8680472"/>
                <a:satOff val="-7800"/>
                <a:lumOff val="-1236"/>
                <a:alphaOff val="0"/>
                <a:shade val="47500"/>
                <a:satMod val="137000"/>
              </a:schemeClr>
            </a:gs>
            <a:gs pos="55000">
              <a:schemeClr val="accent4">
                <a:hueOff val="8680472"/>
                <a:satOff val="-7800"/>
                <a:lumOff val="-1236"/>
                <a:alphaOff val="0"/>
                <a:shade val="69000"/>
                <a:satMod val="137000"/>
              </a:schemeClr>
            </a:gs>
            <a:gs pos="100000">
              <a:schemeClr val="accent4">
                <a:hueOff val="8680472"/>
                <a:satOff val="-7800"/>
                <a:lumOff val="-12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E104B-9562-49A9-86F2-75071F91A515}">
      <dsp:nvSpPr>
        <dsp:cNvPr id="0" name=""/>
        <dsp:cNvSpPr/>
      </dsp:nvSpPr>
      <dsp:spPr>
        <a:xfrm>
          <a:off x="8810396" y="0"/>
          <a:ext cx="838860" cy="207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1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Oral Presentation Final Report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Due: May 9th</a:t>
          </a:r>
        </a:p>
      </dsp:txBody>
      <dsp:txXfrm>
        <a:off x="8810396" y="0"/>
        <a:ext cx="838860" cy="2076397"/>
      </dsp:txXfrm>
    </dsp:sp>
    <dsp:sp modelId="{31C567B5-1C25-4239-B2B8-7DF5618A023A}">
      <dsp:nvSpPr>
        <dsp:cNvPr id="0" name=""/>
        <dsp:cNvSpPr/>
      </dsp:nvSpPr>
      <dsp:spPr>
        <a:xfrm>
          <a:off x="8970277" y="2335946"/>
          <a:ext cx="519099" cy="519099"/>
        </a:xfrm>
        <a:prstGeom prst="ellipse">
          <a:avLst/>
        </a:prstGeom>
        <a:gradFill rotWithShape="0">
          <a:gsLst>
            <a:gs pos="0">
              <a:schemeClr val="accent4">
                <a:hueOff val="9644969"/>
                <a:satOff val="-8667"/>
                <a:lumOff val="-1373"/>
                <a:alphaOff val="0"/>
                <a:shade val="47500"/>
                <a:satMod val="137000"/>
              </a:schemeClr>
            </a:gs>
            <a:gs pos="55000">
              <a:schemeClr val="accent4">
                <a:hueOff val="9644969"/>
                <a:satOff val="-8667"/>
                <a:lumOff val="-1373"/>
                <a:alphaOff val="0"/>
                <a:shade val="69000"/>
                <a:satMod val="137000"/>
              </a:schemeClr>
            </a:gs>
            <a:gs pos="100000">
              <a:schemeClr val="accent4">
                <a:hueOff val="9644969"/>
                <a:satOff val="-8667"/>
                <a:lumOff val="-137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FB52-F715-4F5E-8E56-54C669BA8211}" type="datetimeFigureOut">
              <a:rPr lang="en-US"/>
              <a:t>1/27/2016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3B0C7-9A35-4A01-94E6-BCA70A26D3F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64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F6F4-E233-455C-AC9B-80C0A9A91A8A}" type="datetimeFigureOut">
              <a:rPr lang="en-US"/>
              <a:t>1/27/2016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A3906-5EC9-4029-BF49-DDD886D7863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9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1/27/2016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1/27/2016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Develop Slot Die Simulation for Non-Newtonian Fluid</a:t>
            </a:r>
            <a:endParaRPr lang="en-US" dirty="0"/>
          </a:p>
        </p:txBody>
      </p:sp>
      <p:graphicFrame>
        <p:nvGraphicFramePr>
          <p:cNvPr id="5" name="Diagram 4" descr="Basic Timeline" title="SmartArt"/>
          <p:cNvGraphicFramePr/>
          <p:nvPr>
            <p:extLst>
              <p:ext uri="{D42A27DB-BD31-4B8C-83A1-F6EECF244321}">
                <p14:modId xmlns:p14="http://schemas.microsoft.com/office/powerpoint/2010/main" val="3360035696"/>
              </p:ext>
            </p:extLst>
          </p:nvPr>
        </p:nvGraphicFramePr>
        <p:xfrm>
          <a:off x="1144523" y="1527047"/>
          <a:ext cx="10724015" cy="5190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4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eline 01 16x9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Timeline SmartArt Diagram Slide (white on dark gray, widescreen).potx" id="{47B3EFF4-E1AC-4C55-93C9-3C43A49D0E63}" vid="{DD22AB52-0AC8-472F-AF4E-278983E2BAE0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53A5AA-C494-4DBF-8A82-DEB22A058E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Timeline SmartArt Diagram Slide (white on dark gray, widescreen)</Template>
  <TotalTime>0</TotalTime>
  <Words>124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Timeline 01 16x9</vt:lpstr>
      <vt:lpstr>Goal: Develop Slot Die Simulation for Non-Newtonian Fluid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2016-01-27T16:24:14Z</dcterms:created>
  <dcterms:modified xsi:type="dcterms:W3CDTF">2016-01-27T16:33:04Z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TC028891889991</vt:lpwstr>
  </property>
</Properties>
</file>