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1ED91-28AF-4A6B-AC0F-A21A1F1C6AA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7411-C877-4157-A5D5-716A0A8B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image" Target="../media/image8.png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image" Target="../media/image3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image" Target="../media/image5.pn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image" Target="../media/image3.png"/><Relationship Id="rId3" Type="http://schemas.openxmlformats.org/officeDocument/2006/relationships/tags" Target="../tags/tag39.xml"/><Relationship Id="rId21" Type="http://schemas.openxmlformats.org/officeDocument/2006/relationships/image" Target="../media/image6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2.png"/><Relationship Id="rId2" Type="http://schemas.openxmlformats.org/officeDocument/2006/relationships/tags" Target="../tags/tag38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9" Type="http://schemas.openxmlformats.org/officeDocument/2006/relationships/image" Target="../media/image4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10.png"/><Relationship Id="rId3" Type="http://schemas.openxmlformats.org/officeDocument/2006/relationships/tags" Target="../tags/tag53.xml"/><Relationship Id="rId21" Type="http://schemas.openxmlformats.org/officeDocument/2006/relationships/image" Target="../media/image3.png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1.png"/><Relationship Id="rId25" Type="http://schemas.openxmlformats.org/officeDocument/2006/relationships/image" Target="../media/image7.png"/><Relationship Id="rId2" Type="http://schemas.openxmlformats.org/officeDocument/2006/relationships/tags" Target="../tags/tag5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image" Target="../media/image6.png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23" Type="http://schemas.openxmlformats.org/officeDocument/2006/relationships/image" Target="../media/image5.png"/><Relationship Id="rId10" Type="http://schemas.openxmlformats.org/officeDocument/2006/relationships/tags" Target="../tags/tag60.xml"/><Relationship Id="rId19" Type="http://schemas.openxmlformats.org/officeDocument/2006/relationships/image" Target="../media/image11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image" Target="../media/image7.png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image" Target="../media/image2.png"/><Relationship Id="rId42" Type="http://schemas.openxmlformats.org/officeDocument/2006/relationships/image" Target="../media/image8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image" Target="../media/image1.png"/><Relationship Id="rId38" Type="http://schemas.openxmlformats.org/officeDocument/2006/relationships/image" Target="../media/image6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41" Type="http://schemas.openxmlformats.org/officeDocument/2006/relationships/image" Target="../media/image11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10.pn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image" Target="../media/image4.png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image" Target="../media/image3.png"/><Relationship Id="rId4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4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9" Type="http://schemas.openxmlformats.org/officeDocument/2006/relationships/image" Target="../media/image8.png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34" Type="http://schemas.openxmlformats.org/officeDocument/2006/relationships/image" Target="../media/image3.png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29" Type="http://schemas.openxmlformats.org/officeDocument/2006/relationships/tags" Target="../tags/tag128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36" Type="http://schemas.openxmlformats.org/officeDocument/2006/relationships/image" Target="../media/image5.png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Relationship Id="rId35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2.png"/><Relationship Id="rId3" Type="http://schemas.openxmlformats.org/officeDocument/2006/relationships/tags" Target="../tags/tag132.xml"/><Relationship Id="rId21" Type="http://schemas.openxmlformats.org/officeDocument/2006/relationships/image" Target="../media/image15.png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image" Target="../media/image1.png"/><Relationship Id="rId2" Type="http://schemas.openxmlformats.org/officeDocument/2006/relationships/tags" Target="../tags/tag13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image" Target="../media/image9.png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image" Target="../media/image8.png"/><Relationship Id="rId10" Type="http://schemas.openxmlformats.org/officeDocument/2006/relationships/tags" Target="../tags/tag139.xml"/><Relationship Id="rId19" Type="http://schemas.openxmlformats.org/officeDocument/2006/relationships/image" Target="../media/image3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08098" y="68931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62287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7352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77353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62288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08098" y="38006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7220449">
            <a:off x="3707985" y="1018311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2595523" flipH="1" flipV="1">
            <a:off x="4303683" y="99984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63307" flipH="1" flipV="1">
            <a:off x="3717400" y="2332762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1239037">
            <a:off x="3794512" y="896815"/>
            <a:ext cx="492370" cy="2084363"/>
          </a:xfrm>
          <a:prstGeom prst="arc">
            <a:avLst>
              <a:gd name="adj1" fmla="val 1658227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3953627" flipH="1" flipV="1">
            <a:off x="6060742" y="3817260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7530922" flipH="1" flipV="1">
            <a:off x="6081049" y="96175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8686592" flipH="1" flipV="1">
            <a:off x="4274987" y="380600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0800000">
            <a:off x="3903502" y="2270287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21163991">
            <a:off x="4242943" y="867080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3773024">
            <a:off x="4513341" y="1245590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0567755" flipH="1" flipV="1">
            <a:off x="6806420" y="231800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418347">
            <a:off x="4352611" y="1871427"/>
            <a:ext cx="2504875" cy="2048464"/>
          </a:xfrm>
          <a:prstGeom prst="arc">
            <a:avLst>
              <a:gd name="adj1" fmla="val 16702072"/>
              <a:gd name="adj2" fmla="val 210582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39" y="766580"/>
            <a:ext cx="85333" cy="1691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6" y="2370857"/>
            <a:ext cx="85333" cy="16914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85" y="3942237"/>
            <a:ext cx="85333" cy="16914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32" y="4118246"/>
            <a:ext cx="85333" cy="1691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41" y="2374461"/>
            <a:ext cx="85333" cy="169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4" y="769976"/>
            <a:ext cx="85333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20233" y="118198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74422" y="335778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89487" y="335778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89488" y="196742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74423" y="196742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20233" y="429328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7220449">
            <a:off x="2920120" y="1510977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595523" flipH="1" flipV="1">
            <a:off x="3515818" y="149251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7530922" flipH="1" flipV="1">
            <a:off x="5293184" y="145442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8686592" flipH="1" flipV="1">
            <a:off x="3487122" y="4298675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3115637" y="2762953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21163991">
            <a:off x="3455078" y="1359746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3773024">
            <a:off x="3725476" y="1738256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567755" flipH="1" flipV="1">
            <a:off x="6018555" y="2810672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74" y="1259246"/>
            <a:ext cx="85333" cy="169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91" y="2863523"/>
            <a:ext cx="85333" cy="169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67" y="4610912"/>
            <a:ext cx="85333" cy="169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99" y="1262642"/>
            <a:ext cx="85333" cy="169143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rot="13953627" flipH="1" flipV="1">
            <a:off x="5343217" y="430992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53" y="4367658"/>
            <a:ext cx="85333" cy="169143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rot="6028579">
            <a:off x="3682943" y="2506820"/>
            <a:ext cx="2222696" cy="2007313"/>
          </a:xfrm>
          <a:prstGeom prst="arc">
            <a:avLst>
              <a:gd name="adj1" fmla="val 16650457"/>
              <a:gd name="adj2" fmla="val 21477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7" y="3523869"/>
            <a:ext cx="85333" cy="1691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07" y="2122452"/>
            <a:ext cx="102095" cy="1676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4" y="1344579"/>
            <a:ext cx="106667" cy="1737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9" y="2116357"/>
            <a:ext cx="114286" cy="1721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21" y="2652361"/>
            <a:ext cx="72710" cy="727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94" y="3110195"/>
            <a:ext cx="72710" cy="727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53" y="2891408"/>
            <a:ext cx="72710" cy="727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82" y="3551478"/>
            <a:ext cx="371564" cy="11378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8" y="4473051"/>
            <a:ext cx="138667" cy="114286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8215532" y="120153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69721" y="337733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584786" y="337733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584787" y="198697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69722" y="198697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15532" y="431283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7220449">
            <a:off x="6915419" y="1530527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2595523" flipH="1" flipV="1">
            <a:off x="7511117" y="151206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024405" flipH="1" flipV="1">
            <a:off x="8613187" y="516635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 rot="7530922" flipH="1" flipV="1">
            <a:off x="9288483" y="147397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18686592" flipH="1" flipV="1">
            <a:off x="7482421" y="4318225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10800000">
            <a:off x="7110936" y="2782503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21163991">
            <a:off x="7450377" y="1379296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3773024">
            <a:off x="7720775" y="1757806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0567755" flipH="1" flipV="1">
            <a:off x="10013854" y="2830222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973" y="1278796"/>
            <a:ext cx="85333" cy="16914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90" y="2883073"/>
            <a:ext cx="85333" cy="16914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07" y="5297183"/>
            <a:ext cx="85333" cy="16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66" y="4630462"/>
            <a:ext cx="85333" cy="16914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98" y="1282192"/>
            <a:ext cx="85333" cy="169143"/>
          </a:xfrm>
          <a:prstGeom prst="rect">
            <a:avLst/>
          </a:prstGeom>
        </p:spPr>
      </p:pic>
      <p:sp>
        <p:nvSpPr>
          <p:cNvPr id="56" name="Arc 55"/>
          <p:cNvSpPr/>
          <p:nvPr/>
        </p:nvSpPr>
        <p:spPr>
          <a:xfrm>
            <a:off x="8323431" y="4680880"/>
            <a:ext cx="610180" cy="557657"/>
          </a:xfrm>
          <a:prstGeom prst="arc">
            <a:avLst>
              <a:gd name="adj1" fmla="val 16200000"/>
              <a:gd name="adj2" fmla="val 13208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76" y="3543419"/>
            <a:ext cx="85333" cy="16914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06" y="2142002"/>
            <a:ext cx="102095" cy="1676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33" y="1364129"/>
            <a:ext cx="106667" cy="1737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68" y="2135907"/>
            <a:ext cx="114286" cy="1721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20" y="2671911"/>
            <a:ext cx="72710" cy="7271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93" y="3129745"/>
            <a:ext cx="72710" cy="7271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52" y="2910958"/>
            <a:ext cx="72710" cy="7271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81" y="3571028"/>
            <a:ext cx="371564" cy="11378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47" y="4492601"/>
            <a:ext cx="138667" cy="1142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60" y="5831912"/>
            <a:ext cx="240144" cy="22613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866" y="5831912"/>
            <a:ext cx="230138" cy="2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5008098" y="68931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62287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7352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77353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62288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8098" y="38006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7220449">
            <a:off x="3707985" y="1018311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2595523" flipH="1" flipV="1">
            <a:off x="4303683" y="99984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6024405" flipH="1" flipV="1">
            <a:off x="5405753" y="4654141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7530922" flipH="1" flipV="1">
            <a:off x="6081049" y="96175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8686592" flipH="1" flipV="1">
            <a:off x="4274987" y="380600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0800000">
            <a:off x="3903502" y="2270287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21163991">
            <a:off x="4242943" y="867080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3773024">
            <a:off x="4513341" y="1245590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0567755" flipH="1" flipV="1">
            <a:off x="6806420" y="231800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39" y="766580"/>
            <a:ext cx="85333" cy="1691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6" y="2370857"/>
            <a:ext cx="85333" cy="169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73" y="4784967"/>
            <a:ext cx="85333" cy="1691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32" y="4118246"/>
            <a:ext cx="85333" cy="16914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4" y="769976"/>
            <a:ext cx="85333" cy="169143"/>
          </a:xfrm>
          <a:prstGeom prst="rect">
            <a:avLst/>
          </a:prstGeom>
        </p:spPr>
      </p:pic>
      <p:sp>
        <p:nvSpPr>
          <p:cNvPr id="47" name="Arc 46"/>
          <p:cNvSpPr/>
          <p:nvPr/>
        </p:nvSpPr>
        <p:spPr>
          <a:xfrm>
            <a:off x="5115997" y="4168664"/>
            <a:ext cx="610180" cy="557657"/>
          </a:xfrm>
          <a:prstGeom prst="arc">
            <a:avLst>
              <a:gd name="adj1" fmla="val 16200000"/>
              <a:gd name="adj2" fmla="val 13208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42" y="3031203"/>
            <a:ext cx="85333" cy="16914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2" y="1629786"/>
            <a:ext cx="102095" cy="1676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9" y="851913"/>
            <a:ext cx="106667" cy="173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34" y="1623691"/>
            <a:ext cx="114286" cy="17219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86" y="2159695"/>
            <a:ext cx="72710" cy="7271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59" y="2617529"/>
            <a:ext cx="72710" cy="7271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18" y="2398742"/>
            <a:ext cx="72710" cy="727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47" y="3058812"/>
            <a:ext cx="371564" cy="1137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13" y="3980385"/>
            <a:ext cx="138667" cy="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08098" y="68931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62287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77352" y="286512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77353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62288" y="147476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08098" y="38006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7220449">
            <a:off x="3707985" y="1018311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595523" flipH="1" flipV="1">
            <a:off x="4303683" y="99984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6024405" flipH="1" flipV="1">
            <a:off x="5405753" y="4654141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7530922" flipH="1" flipV="1">
            <a:off x="6081049" y="96175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8686592" flipH="1" flipV="1">
            <a:off x="4274987" y="380600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>
            <a:off x="3903502" y="2270287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1163991">
            <a:off x="4242943" y="867080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3773024">
            <a:off x="4513341" y="1245590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567755" flipH="1" flipV="1">
            <a:off x="6806420" y="231800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39" y="766580"/>
            <a:ext cx="85333" cy="169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6" y="2370857"/>
            <a:ext cx="85333" cy="1691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04" y="4820920"/>
            <a:ext cx="737521" cy="3565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32" y="4118246"/>
            <a:ext cx="85333" cy="16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4" y="769976"/>
            <a:ext cx="85333" cy="169143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>
            <a:off x="5115997" y="4168664"/>
            <a:ext cx="610180" cy="557657"/>
          </a:xfrm>
          <a:prstGeom prst="arc">
            <a:avLst>
              <a:gd name="adj1" fmla="val 16200000"/>
              <a:gd name="adj2" fmla="val 13208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3953627" flipH="1" flipV="1">
            <a:off x="6131082" y="3817260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18" y="3874992"/>
            <a:ext cx="292570" cy="356572"/>
          </a:xfrm>
          <a:prstGeom prst="rect">
            <a:avLst/>
          </a:prstGeom>
        </p:spPr>
      </p:pic>
      <p:sp>
        <p:nvSpPr>
          <p:cNvPr id="35" name="Arc 34"/>
          <p:cNvSpPr/>
          <p:nvPr/>
        </p:nvSpPr>
        <p:spPr>
          <a:xfrm rot="6028579">
            <a:off x="4470808" y="2014154"/>
            <a:ext cx="2222696" cy="2007313"/>
          </a:xfrm>
          <a:prstGeom prst="arc">
            <a:avLst>
              <a:gd name="adj1" fmla="val 16650457"/>
              <a:gd name="adj2" fmla="val 21477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42" y="3031203"/>
            <a:ext cx="85333" cy="169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2" y="1629786"/>
            <a:ext cx="102095" cy="1676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99" y="851913"/>
            <a:ext cx="106667" cy="1737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34" y="1623691"/>
            <a:ext cx="114286" cy="1721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86" y="2159695"/>
            <a:ext cx="72710" cy="727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59" y="2617529"/>
            <a:ext cx="72710" cy="727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18" y="2398742"/>
            <a:ext cx="72710" cy="727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47" y="3058812"/>
            <a:ext cx="371564" cy="1137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13" y="3980385"/>
            <a:ext cx="138667" cy="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37656" y="131407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91845" y="348987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06910" y="348987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06911" y="20995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91846" y="20995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37656" y="442537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7220449">
            <a:off x="2837543" y="1643069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595523" flipH="1" flipV="1">
            <a:off x="3433241" y="162460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6024405" flipH="1" flipV="1">
            <a:off x="4535311" y="527889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7530922" flipH="1" flipV="1">
            <a:off x="5210607" y="158651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8686592" flipH="1" flipV="1">
            <a:off x="3404545" y="443076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3033060" y="2895045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21163991">
            <a:off x="3372501" y="1491838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3773024">
            <a:off x="3642899" y="1870348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567755" flipH="1" flipV="1">
            <a:off x="5935978" y="294276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97" y="1391338"/>
            <a:ext cx="85333" cy="169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14" y="2995615"/>
            <a:ext cx="85333" cy="169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31" y="5409725"/>
            <a:ext cx="85333" cy="169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90" y="4743004"/>
            <a:ext cx="85333" cy="169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22" y="1394734"/>
            <a:ext cx="85333" cy="169143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>
            <a:off x="4245555" y="4793422"/>
            <a:ext cx="610180" cy="557657"/>
          </a:xfrm>
          <a:prstGeom prst="arc">
            <a:avLst>
              <a:gd name="adj1" fmla="val 16200000"/>
              <a:gd name="adj2" fmla="val 13208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00" y="3655961"/>
            <a:ext cx="85333" cy="16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30" y="2254544"/>
            <a:ext cx="102095" cy="16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57" y="1476671"/>
            <a:ext cx="106667" cy="173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92" y="2248449"/>
            <a:ext cx="114286" cy="1721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44" y="2784453"/>
            <a:ext cx="72710" cy="727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17" y="3242287"/>
            <a:ext cx="72710" cy="72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76" y="3023500"/>
            <a:ext cx="72710" cy="727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05" y="3683570"/>
            <a:ext cx="371564" cy="1137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1" y="4605143"/>
            <a:ext cx="138667" cy="114286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8187396" y="131407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41585" y="348987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556650" y="348987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556651" y="20995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41586" y="20995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87396" y="442537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7220449">
            <a:off x="6887283" y="1643069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2595523" flipH="1" flipV="1">
            <a:off x="7482981" y="162460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6024405" flipH="1" flipV="1">
            <a:off x="8585051" y="527889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530922" flipH="1" flipV="1">
            <a:off x="9260347" y="1586516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8686592" flipH="1" flipV="1">
            <a:off x="7454285" y="443076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10800000">
            <a:off x="7082800" y="2895045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21163991">
            <a:off x="7422241" y="1491838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773024">
            <a:off x="7692639" y="1870348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10567755" flipH="1" flipV="1">
            <a:off x="9985718" y="2942764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37" y="1391338"/>
            <a:ext cx="85333" cy="1691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54" y="2995615"/>
            <a:ext cx="85333" cy="169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02" y="5445678"/>
            <a:ext cx="737521" cy="3565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30" y="4743004"/>
            <a:ext cx="85333" cy="16914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62" y="1394734"/>
            <a:ext cx="85333" cy="169143"/>
          </a:xfrm>
          <a:prstGeom prst="rect">
            <a:avLst/>
          </a:prstGeom>
        </p:spPr>
      </p:pic>
      <p:sp>
        <p:nvSpPr>
          <p:cNvPr id="52" name="Arc 51"/>
          <p:cNvSpPr/>
          <p:nvPr/>
        </p:nvSpPr>
        <p:spPr>
          <a:xfrm>
            <a:off x="8295295" y="4793422"/>
            <a:ext cx="610180" cy="557657"/>
          </a:xfrm>
          <a:prstGeom prst="arc">
            <a:avLst>
              <a:gd name="adj1" fmla="val 16200000"/>
              <a:gd name="adj2" fmla="val 132084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3953627" flipH="1" flipV="1">
            <a:off x="9310380" y="444201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16" y="4499750"/>
            <a:ext cx="292570" cy="356572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rot="6028579">
            <a:off x="7650106" y="2638912"/>
            <a:ext cx="2222696" cy="2007313"/>
          </a:xfrm>
          <a:prstGeom prst="arc">
            <a:avLst>
              <a:gd name="adj1" fmla="val 16650457"/>
              <a:gd name="adj2" fmla="val 21477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40" y="3655961"/>
            <a:ext cx="85333" cy="16914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70" y="2254544"/>
            <a:ext cx="102095" cy="1676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97" y="1476671"/>
            <a:ext cx="106667" cy="1737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2" y="2248449"/>
            <a:ext cx="114286" cy="1721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84" y="2784453"/>
            <a:ext cx="72710" cy="727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57" y="3242287"/>
            <a:ext cx="72710" cy="7271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16" y="3023500"/>
            <a:ext cx="72710" cy="7271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45" y="3683570"/>
            <a:ext cx="371564" cy="11378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11" y="4605143"/>
            <a:ext cx="138667" cy="1142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44" y="6009263"/>
            <a:ext cx="240144" cy="22613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44" y="6009263"/>
            <a:ext cx="230138" cy="2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57828" y="66569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50576" y="201853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12483" y="178641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8582" y="53997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1934" y="456623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03956" y="303285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5041" y="503047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96" y="403166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30897" y="326497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2" idx="5"/>
            <a:endCxn id="4" idx="1"/>
          </p:cNvCxnSpPr>
          <p:nvPr/>
        </p:nvCxnSpPr>
        <p:spPr>
          <a:xfrm>
            <a:off x="1330062" y="1061941"/>
            <a:ext cx="746286" cy="79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6"/>
            <a:endCxn id="5" idx="2"/>
          </p:cNvCxnSpPr>
          <p:nvPr/>
        </p:nvCxnSpPr>
        <p:spPr>
          <a:xfrm flipV="1">
            <a:off x="1393927" y="772095"/>
            <a:ext cx="1054655" cy="12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4" idx="7"/>
          </p:cNvCxnSpPr>
          <p:nvPr/>
        </p:nvCxnSpPr>
        <p:spPr>
          <a:xfrm flipH="1">
            <a:off x="2384717" y="1004212"/>
            <a:ext cx="281915" cy="85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3" idx="6"/>
          </p:cNvCxnSpPr>
          <p:nvPr/>
        </p:nvCxnSpPr>
        <p:spPr>
          <a:xfrm flipH="1">
            <a:off x="1286675" y="2182667"/>
            <a:ext cx="789673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6"/>
            <a:endCxn id="12" idx="2"/>
          </p:cNvCxnSpPr>
          <p:nvPr/>
        </p:nvCxnSpPr>
        <p:spPr>
          <a:xfrm>
            <a:off x="2140055" y="3264975"/>
            <a:ext cx="1290842" cy="23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6"/>
            <a:endCxn id="8" idx="3"/>
          </p:cNvCxnSpPr>
          <p:nvPr/>
        </p:nvCxnSpPr>
        <p:spPr>
          <a:xfrm flipV="1">
            <a:off x="2511140" y="4962488"/>
            <a:ext cx="654659" cy="300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9" idx="3"/>
          </p:cNvCxnSpPr>
          <p:nvPr/>
        </p:nvCxnSpPr>
        <p:spPr>
          <a:xfrm flipV="1">
            <a:off x="641846" y="3429107"/>
            <a:ext cx="1125975" cy="60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8" idx="7"/>
          </p:cNvCxnSpPr>
          <p:nvPr/>
        </p:nvCxnSpPr>
        <p:spPr>
          <a:xfrm flipH="1">
            <a:off x="3474168" y="3661224"/>
            <a:ext cx="20594" cy="97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5"/>
            <a:endCxn id="8" idx="1"/>
          </p:cNvCxnSpPr>
          <p:nvPr/>
        </p:nvCxnSpPr>
        <p:spPr>
          <a:xfrm>
            <a:off x="2076190" y="3429107"/>
            <a:ext cx="1089609" cy="120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5"/>
            <a:endCxn id="10" idx="1"/>
          </p:cNvCxnSpPr>
          <p:nvPr/>
        </p:nvCxnSpPr>
        <p:spPr>
          <a:xfrm>
            <a:off x="796030" y="4427914"/>
            <a:ext cx="1342876" cy="6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" idx="0"/>
            <a:endCxn id="2" idx="4"/>
          </p:cNvCxnSpPr>
          <p:nvPr/>
        </p:nvCxnSpPr>
        <p:spPr>
          <a:xfrm flipV="1">
            <a:off x="1068626" y="1129926"/>
            <a:ext cx="107252" cy="88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" idx="3"/>
            <a:endCxn id="3" idx="7"/>
          </p:cNvCxnSpPr>
          <p:nvPr/>
        </p:nvCxnSpPr>
        <p:spPr>
          <a:xfrm flipH="1">
            <a:off x="1222810" y="936227"/>
            <a:ext cx="1289637" cy="1150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93963" y="509845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11" idx="4"/>
            <a:endCxn id="95" idx="1"/>
          </p:cNvCxnSpPr>
          <p:nvPr/>
        </p:nvCxnSpPr>
        <p:spPr>
          <a:xfrm>
            <a:off x="641846" y="4495899"/>
            <a:ext cx="315982" cy="6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6"/>
            <a:endCxn id="10" idx="2"/>
          </p:cNvCxnSpPr>
          <p:nvPr/>
        </p:nvCxnSpPr>
        <p:spPr>
          <a:xfrm flipV="1">
            <a:off x="1330062" y="5262590"/>
            <a:ext cx="744979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2" idx="2"/>
            <a:endCxn id="95" idx="7"/>
          </p:cNvCxnSpPr>
          <p:nvPr/>
        </p:nvCxnSpPr>
        <p:spPr>
          <a:xfrm flipH="1">
            <a:off x="1266197" y="3497092"/>
            <a:ext cx="2164700" cy="1669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917462" y="54348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810210" y="189633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972117" y="166421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408216" y="41777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03" idx="6"/>
            <a:endCxn id="106" idx="2"/>
          </p:cNvCxnSpPr>
          <p:nvPr/>
        </p:nvCxnSpPr>
        <p:spPr>
          <a:xfrm flipV="1">
            <a:off x="5353561" y="649892"/>
            <a:ext cx="1054655" cy="12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4"/>
            <a:endCxn id="105" idx="7"/>
          </p:cNvCxnSpPr>
          <p:nvPr/>
        </p:nvCxnSpPr>
        <p:spPr>
          <a:xfrm flipH="1">
            <a:off x="6344351" y="882009"/>
            <a:ext cx="281915" cy="85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5" idx="3"/>
            <a:endCxn id="104" idx="6"/>
          </p:cNvCxnSpPr>
          <p:nvPr/>
        </p:nvCxnSpPr>
        <p:spPr>
          <a:xfrm flipH="1">
            <a:off x="5246309" y="2060464"/>
            <a:ext cx="789673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0"/>
            <a:endCxn id="103" idx="4"/>
          </p:cNvCxnSpPr>
          <p:nvPr/>
        </p:nvCxnSpPr>
        <p:spPr>
          <a:xfrm flipV="1">
            <a:off x="5028260" y="1007723"/>
            <a:ext cx="107252" cy="88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7082046" y="463440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684068" y="31010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055153" y="509863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403908" y="409982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411009" y="333313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145" idx="6"/>
            <a:endCxn id="148" idx="2"/>
          </p:cNvCxnSpPr>
          <p:nvPr/>
        </p:nvCxnSpPr>
        <p:spPr>
          <a:xfrm>
            <a:off x="6120167" y="3333138"/>
            <a:ext cx="1290842" cy="23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6" idx="6"/>
            <a:endCxn id="144" idx="3"/>
          </p:cNvCxnSpPr>
          <p:nvPr/>
        </p:nvCxnSpPr>
        <p:spPr>
          <a:xfrm flipV="1">
            <a:off x="6491252" y="5030651"/>
            <a:ext cx="654659" cy="300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0"/>
            <a:endCxn id="145" idx="3"/>
          </p:cNvCxnSpPr>
          <p:nvPr/>
        </p:nvCxnSpPr>
        <p:spPr>
          <a:xfrm flipV="1">
            <a:off x="4621958" y="3497270"/>
            <a:ext cx="1125975" cy="60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8" idx="3"/>
            <a:endCxn id="144" idx="7"/>
          </p:cNvCxnSpPr>
          <p:nvPr/>
        </p:nvCxnSpPr>
        <p:spPr>
          <a:xfrm flipH="1">
            <a:off x="7454280" y="3729387"/>
            <a:ext cx="20594" cy="97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5" idx="5"/>
            <a:endCxn id="144" idx="1"/>
          </p:cNvCxnSpPr>
          <p:nvPr/>
        </p:nvCxnSpPr>
        <p:spPr>
          <a:xfrm>
            <a:off x="6056302" y="3497270"/>
            <a:ext cx="1089609" cy="120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7" idx="5"/>
            <a:endCxn id="146" idx="1"/>
          </p:cNvCxnSpPr>
          <p:nvPr/>
        </p:nvCxnSpPr>
        <p:spPr>
          <a:xfrm>
            <a:off x="4776142" y="4496077"/>
            <a:ext cx="1342876" cy="6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874075" y="516662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47" idx="4"/>
            <a:endCxn id="155" idx="1"/>
          </p:cNvCxnSpPr>
          <p:nvPr/>
        </p:nvCxnSpPr>
        <p:spPr>
          <a:xfrm>
            <a:off x="4621958" y="4564062"/>
            <a:ext cx="315982" cy="6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5" idx="6"/>
            <a:endCxn id="146" idx="2"/>
          </p:cNvCxnSpPr>
          <p:nvPr/>
        </p:nvCxnSpPr>
        <p:spPr>
          <a:xfrm flipV="1">
            <a:off x="5310174" y="5330753"/>
            <a:ext cx="744979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8" idx="2"/>
            <a:endCxn id="155" idx="7"/>
          </p:cNvCxnSpPr>
          <p:nvPr/>
        </p:nvCxnSpPr>
        <p:spPr>
          <a:xfrm flipH="1">
            <a:off x="5246309" y="3565255"/>
            <a:ext cx="2164700" cy="1669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8899234" y="47532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791982" y="182816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9953889" y="159605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0389988" y="34961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59" idx="6"/>
            <a:endCxn id="162" idx="2"/>
          </p:cNvCxnSpPr>
          <p:nvPr/>
        </p:nvCxnSpPr>
        <p:spPr>
          <a:xfrm flipV="1">
            <a:off x="9335333" y="581729"/>
            <a:ext cx="1054655" cy="12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2" idx="4"/>
            <a:endCxn id="161" idx="7"/>
          </p:cNvCxnSpPr>
          <p:nvPr/>
        </p:nvCxnSpPr>
        <p:spPr>
          <a:xfrm flipH="1">
            <a:off x="10326123" y="813846"/>
            <a:ext cx="281915" cy="85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1" idx="3"/>
            <a:endCxn id="160" idx="6"/>
          </p:cNvCxnSpPr>
          <p:nvPr/>
        </p:nvCxnSpPr>
        <p:spPr>
          <a:xfrm flipH="1">
            <a:off x="9228081" y="1992301"/>
            <a:ext cx="789673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60" idx="0"/>
            <a:endCxn id="159" idx="4"/>
          </p:cNvCxnSpPr>
          <p:nvPr/>
        </p:nvCxnSpPr>
        <p:spPr>
          <a:xfrm flipV="1">
            <a:off x="9010032" y="939560"/>
            <a:ext cx="107252" cy="88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11063818" y="456623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9665840" y="303285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0036925" y="503047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8385680" y="403166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392781" y="326497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stCxn id="168" idx="6"/>
            <a:endCxn id="171" idx="2"/>
          </p:cNvCxnSpPr>
          <p:nvPr/>
        </p:nvCxnSpPr>
        <p:spPr>
          <a:xfrm>
            <a:off x="10101939" y="3264975"/>
            <a:ext cx="1290842" cy="23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9" idx="6"/>
            <a:endCxn id="167" idx="3"/>
          </p:cNvCxnSpPr>
          <p:nvPr/>
        </p:nvCxnSpPr>
        <p:spPr>
          <a:xfrm flipV="1">
            <a:off x="10473024" y="4962488"/>
            <a:ext cx="654659" cy="300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70" idx="0"/>
            <a:endCxn id="168" idx="3"/>
          </p:cNvCxnSpPr>
          <p:nvPr/>
        </p:nvCxnSpPr>
        <p:spPr>
          <a:xfrm flipV="1">
            <a:off x="8603730" y="3429107"/>
            <a:ext cx="1125975" cy="60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1" idx="3"/>
            <a:endCxn id="167" idx="7"/>
          </p:cNvCxnSpPr>
          <p:nvPr/>
        </p:nvCxnSpPr>
        <p:spPr>
          <a:xfrm flipH="1">
            <a:off x="11436052" y="3661224"/>
            <a:ext cx="20594" cy="97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8855847" y="509845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0" idx="4"/>
            <a:endCxn id="178" idx="1"/>
          </p:cNvCxnSpPr>
          <p:nvPr/>
        </p:nvCxnSpPr>
        <p:spPr>
          <a:xfrm>
            <a:off x="8603730" y="4495899"/>
            <a:ext cx="315982" cy="6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8" idx="6"/>
            <a:endCxn id="169" idx="2"/>
          </p:cNvCxnSpPr>
          <p:nvPr/>
        </p:nvCxnSpPr>
        <p:spPr>
          <a:xfrm flipV="1">
            <a:off x="9291946" y="5262590"/>
            <a:ext cx="744979" cy="67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39" y="5979141"/>
            <a:ext cx="586220" cy="385231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92" y="5979141"/>
            <a:ext cx="597386" cy="38523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49" y="5979141"/>
            <a:ext cx="600178" cy="3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3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12793" y="118168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66982" y="335748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82047" y="335748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82048" y="196713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66983" y="196713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12793" y="429299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7220449">
            <a:off x="3412680" y="1510680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595523" flipH="1" flipV="1">
            <a:off x="4008378" y="149221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7530922" flipH="1" flipV="1">
            <a:off x="5785744" y="145412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8686592" flipH="1" flipV="1">
            <a:off x="3979682" y="429837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3608197" y="2762656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21163991">
            <a:off x="3947638" y="1359449"/>
            <a:ext cx="2405728" cy="2048464"/>
          </a:xfrm>
          <a:prstGeom prst="arc">
            <a:avLst>
              <a:gd name="adj1" fmla="val 16586548"/>
              <a:gd name="adj2" fmla="val 20901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3773024">
            <a:off x="4218036" y="1737959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567755" flipH="1" flipV="1">
            <a:off x="6511115" y="2810375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34" y="1258949"/>
            <a:ext cx="85333" cy="1691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51" y="2863226"/>
            <a:ext cx="85333" cy="169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27" y="4610615"/>
            <a:ext cx="85333" cy="169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59" y="1262345"/>
            <a:ext cx="85333" cy="169143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3953627" flipH="1" flipV="1">
            <a:off x="5835777" y="430962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13" y="4367361"/>
            <a:ext cx="85333" cy="169143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6028579">
            <a:off x="4175503" y="2506523"/>
            <a:ext cx="2222696" cy="2007313"/>
          </a:xfrm>
          <a:prstGeom prst="arc">
            <a:avLst>
              <a:gd name="adj1" fmla="val 16650457"/>
              <a:gd name="adj2" fmla="val 214779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37" y="3523572"/>
            <a:ext cx="85333" cy="169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7" y="2122155"/>
            <a:ext cx="102095" cy="167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94" y="1344282"/>
            <a:ext cx="106667" cy="173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29" y="2116060"/>
            <a:ext cx="114286" cy="1721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81" y="2652064"/>
            <a:ext cx="72710" cy="727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54" y="3109898"/>
            <a:ext cx="72710" cy="72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13" y="2891111"/>
            <a:ext cx="72710" cy="727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42" y="3551181"/>
            <a:ext cx="371564" cy="1137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08" y="4472754"/>
            <a:ext cx="138667" cy="1142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74" y="5366132"/>
            <a:ext cx="240144" cy="22613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8677421" y="118168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31610" y="335748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046675" y="335748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046676" y="196713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31611" y="196713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677421" y="429299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7220449">
            <a:off x="7377308" y="1510680"/>
            <a:ext cx="2222695" cy="1931608"/>
          </a:xfrm>
          <a:prstGeom prst="arc">
            <a:avLst>
              <a:gd name="adj1" fmla="val 16916837"/>
              <a:gd name="adj2" fmla="val 21183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2595523" flipH="1" flipV="1">
            <a:off x="7973006" y="1492217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7530922" flipH="1" flipV="1">
            <a:off x="9268542" y="2722385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8686592" flipH="1" flipV="1">
            <a:off x="7944310" y="4298378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10800000">
            <a:off x="7572825" y="2762656"/>
            <a:ext cx="2424992" cy="1834226"/>
          </a:xfrm>
          <a:prstGeom prst="arc">
            <a:avLst>
              <a:gd name="adj1" fmla="val 16467230"/>
              <a:gd name="adj2" fmla="val 212704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773024">
            <a:off x="8182664" y="1737959"/>
            <a:ext cx="2544496" cy="2004917"/>
          </a:xfrm>
          <a:prstGeom prst="arc">
            <a:avLst>
              <a:gd name="adj1" fmla="val 16602156"/>
              <a:gd name="adj2" fmla="val 20062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rot="160959" flipH="1" flipV="1">
            <a:off x="10475743" y="2810375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56" y="2298530"/>
            <a:ext cx="85333" cy="1691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879" y="2863226"/>
            <a:ext cx="85333" cy="169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55" y="4610615"/>
            <a:ext cx="85333" cy="16914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87" y="1262345"/>
            <a:ext cx="85333" cy="169143"/>
          </a:xfrm>
          <a:prstGeom prst="rect">
            <a:avLst/>
          </a:prstGeom>
        </p:spPr>
      </p:pic>
      <p:sp>
        <p:nvSpPr>
          <p:cNvPr id="51" name="Isosceles Triangle 50"/>
          <p:cNvSpPr/>
          <p:nvPr/>
        </p:nvSpPr>
        <p:spPr>
          <a:xfrm rot="12188956" flipH="1" flipV="1">
            <a:off x="9409870" y="3708579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16" y="3921512"/>
            <a:ext cx="85333" cy="169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65" y="3523572"/>
            <a:ext cx="85333" cy="16914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895" y="2122155"/>
            <a:ext cx="102095" cy="1676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22" y="1344282"/>
            <a:ext cx="106667" cy="17371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57" y="2116060"/>
            <a:ext cx="114286" cy="1721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09" y="2652064"/>
            <a:ext cx="72710" cy="7271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82" y="3109898"/>
            <a:ext cx="72710" cy="7271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641" y="2891111"/>
            <a:ext cx="72710" cy="7271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070" y="3551181"/>
            <a:ext cx="371564" cy="1137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6" y="4472754"/>
            <a:ext cx="138667" cy="1142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02" y="5366132"/>
            <a:ext cx="230138" cy="298178"/>
          </a:xfrm>
          <a:prstGeom prst="rect">
            <a:avLst/>
          </a:prstGeom>
        </p:spPr>
      </p:pic>
      <p:sp>
        <p:nvSpPr>
          <p:cNvPr id="69" name="Freeform 68"/>
          <p:cNvSpPr/>
          <p:nvPr/>
        </p:nvSpPr>
        <p:spPr>
          <a:xfrm>
            <a:off x="8936814" y="1617785"/>
            <a:ext cx="1149721" cy="1828800"/>
          </a:xfrm>
          <a:custGeom>
            <a:avLst/>
            <a:gdLst>
              <a:gd name="connsiteX0" fmla="*/ 10238 w 1149721"/>
              <a:gd name="connsiteY0" fmla="*/ 0 h 1828800"/>
              <a:gd name="connsiteX1" fmla="*/ 164983 w 1149721"/>
              <a:gd name="connsiteY1" fmla="*/ 914400 h 1828800"/>
              <a:gd name="connsiteX2" fmla="*/ 1149721 w 114972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721" h="1828800">
                <a:moveTo>
                  <a:pt x="10238" y="0"/>
                </a:moveTo>
                <a:cubicBezTo>
                  <a:pt x="-7347" y="304800"/>
                  <a:pt x="-24931" y="609600"/>
                  <a:pt x="164983" y="914400"/>
                </a:cubicBezTo>
                <a:cubicBezTo>
                  <a:pt x="354897" y="1219200"/>
                  <a:pt x="752309" y="1524000"/>
                  <a:pt x="1149721" y="18288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9101797" y="2391508"/>
            <a:ext cx="1026941" cy="2053883"/>
          </a:xfrm>
          <a:custGeom>
            <a:avLst/>
            <a:gdLst>
              <a:gd name="connsiteX0" fmla="*/ 0 w 1026941"/>
              <a:gd name="connsiteY0" fmla="*/ 2053883 h 2053883"/>
              <a:gd name="connsiteX1" fmla="*/ 1026941 w 1026941"/>
              <a:gd name="connsiteY1" fmla="*/ 0 h 2053883"/>
              <a:gd name="connsiteX2" fmla="*/ 1026941 w 1026941"/>
              <a:gd name="connsiteY2" fmla="*/ 0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2053883">
                <a:moveTo>
                  <a:pt x="0" y="2053883"/>
                </a:moveTo>
                <a:lnTo>
                  <a:pt x="1026941" y="0"/>
                </a:lnTo>
                <a:lnTo>
                  <a:pt x="102694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71986" y="372503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16649" y="262161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40160" y="3725930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0161" y="262161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1498" y="463798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01499" y="1758798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96746" y="2198136"/>
            <a:ext cx="28135" cy="2447779"/>
          </a:xfrm>
          <a:custGeom>
            <a:avLst/>
            <a:gdLst>
              <a:gd name="connsiteX0" fmla="*/ 0 w 28135"/>
              <a:gd name="connsiteY0" fmla="*/ 0 h 2447779"/>
              <a:gd name="connsiteX1" fmla="*/ 28135 w 28135"/>
              <a:gd name="connsiteY1" fmla="*/ 2447779 h 244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35" h="2447779">
                <a:moveTo>
                  <a:pt x="0" y="0"/>
                </a:moveTo>
                <a:lnTo>
                  <a:pt x="28135" y="244777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72857" y="2831183"/>
            <a:ext cx="2560320" cy="14067"/>
          </a:xfrm>
          <a:custGeom>
            <a:avLst/>
            <a:gdLst>
              <a:gd name="connsiteX0" fmla="*/ 0 w 2560320"/>
              <a:gd name="connsiteY0" fmla="*/ 14067 h 14067"/>
              <a:gd name="connsiteX1" fmla="*/ 2560320 w 2560320"/>
              <a:gd name="connsiteY1" fmla="*/ 0 h 1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14067">
                <a:moveTo>
                  <a:pt x="0" y="14067"/>
                </a:moveTo>
                <a:lnTo>
                  <a:pt x="256032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58789" y="3942530"/>
            <a:ext cx="2532185" cy="28136"/>
          </a:xfrm>
          <a:custGeom>
            <a:avLst/>
            <a:gdLst>
              <a:gd name="connsiteX0" fmla="*/ 0 w 2532185"/>
              <a:gd name="connsiteY0" fmla="*/ 28136 h 28136"/>
              <a:gd name="connsiteX1" fmla="*/ 2532185 w 2532185"/>
              <a:gd name="connsiteY1" fmla="*/ 0 h 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2185" h="28136">
                <a:moveTo>
                  <a:pt x="0" y="28136"/>
                </a:moveTo>
                <a:lnTo>
                  <a:pt x="253218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335897" y="4183130"/>
            <a:ext cx="1167618" cy="613948"/>
          </a:xfrm>
          <a:custGeom>
            <a:avLst/>
            <a:gdLst>
              <a:gd name="connsiteX0" fmla="*/ 1097280 w 1097280"/>
              <a:gd name="connsiteY0" fmla="*/ 0 h 633046"/>
              <a:gd name="connsiteX1" fmla="*/ 0 w 1097280"/>
              <a:gd name="connsiteY1" fmla="*/ 63304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7280" h="633046">
                <a:moveTo>
                  <a:pt x="1097280" y="0"/>
                </a:moveTo>
                <a:lnTo>
                  <a:pt x="0" y="6330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349964" y="2015256"/>
            <a:ext cx="1153551" cy="647114"/>
          </a:xfrm>
          <a:custGeom>
            <a:avLst/>
            <a:gdLst>
              <a:gd name="connsiteX0" fmla="*/ 0 w 1153551"/>
              <a:gd name="connsiteY0" fmla="*/ 0 h 647114"/>
              <a:gd name="connsiteX1" fmla="*/ 1153551 w 1153551"/>
              <a:gd name="connsiteY1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551" h="647114">
                <a:moveTo>
                  <a:pt x="0" y="0"/>
                </a:moveTo>
                <a:lnTo>
                  <a:pt x="1153551" y="64711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647774" y="3098469"/>
            <a:ext cx="14067" cy="675249"/>
          </a:xfrm>
          <a:custGeom>
            <a:avLst/>
            <a:gdLst>
              <a:gd name="connsiteX0" fmla="*/ 0 w 14067"/>
              <a:gd name="connsiteY0" fmla="*/ 0 h 675249"/>
              <a:gd name="connsiteX1" fmla="*/ 14067 w 14067"/>
              <a:gd name="connsiteY1" fmla="*/ 675249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675249">
                <a:moveTo>
                  <a:pt x="0" y="0"/>
                </a:moveTo>
                <a:lnTo>
                  <a:pt x="14067" y="6752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620631" y="3081886"/>
            <a:ext cx="14067" cy="675249"/>
          </a:xfrm>
          <a:custGeom>
            <a:avLst/>
            <a:gdLst>
              <a:gd name="connsiteX0" fmla="*/ 0 w 14067"/>
              <a:gd name="connsiteY0" fmla="*/ 0 h 675249"/>
              <a:gd name="connsiteX1" fmla="*/ 14067 w 14067"/>
              <a:gd name="connsiteY1" fmla="*/ 675249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675249">
                <a:moveTo>
                  <a:pt x="0" y="0"/>
                </a:moveTo>
                <a:lnTo>
                  <a:pt x="14067" y="6752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98036" y="2070803"/>
            <a:ext cx="1097280" cy="633046"/>
          </a:xfrm>
          <a:custGeom>
            <a:avLst/>
            <a:gdLst>
              <a:gd name="connsiteX0" fmla="*/ 1097280 w 1097280"/>
              <a:gd name="connsiteY0" fmla="*/ 0 h 633046"/>
              <a:gd name="connsiteX1" fmla="*/ 0 w 1097280"/>
              <a:gd name="connsiteY1" fmla="*/ 63304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7280" h="633046">
                <a:moveTo>
                  <a:pt x="1097280" y="0"/>
                </a:moveTo>
                <a:lnTo>
                  <a:pt x="0" y="6330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814565" y="4133722"/>
            <a:ext cx="1097784" cy="663356"/>
          </a:xfrm>
          <a:custGeom>
            <a:avLst/>
            <a:gdLst>
              <a:gd name="connsiteX0" fmla="*/ 0 w 1153551"/>
              <a:gd name="connsiteY0" fmla="*/ 0 h 647114"/>
              <a:gd name="connsiteX1" fmla="*/ 1153551 w 1153551"/>
              <a:gd name="connsiteY1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551" h="647114">
                <a:moveTo>
                  <a:pt x="0" y="0"/>
                </a:moveTo>
                <a:lnTo>
                  <a:pt x="1153551" y="64711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872857" y="2915589"/>
            <a:ext cx="2574387" cy="872197"/>
          </a:xfrm>
          <a:custGeom>
            <a:avLst/>
            <a:gdLst>
              <a:gd name="connsiteX0" fmla="*/ 0 w 2574387"/>
              <a:gd name="connsiteY0" fmla="*/ 0 h 872197"/>
              <a:gd name="connsiteX1" fmla="*/ 2574387 w 2574387"/>
              <a:gd name="connsiteY1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4387" h="872197">
                <a:moveTo>
                  <a:pt x="0" y="0"/>
                </a:moveTo>
                <a:lnTo>
                  <a:pt x="2574387" y="87219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58789" y="2985927"/>
            <a:ext cx="2602523" cy="886265"/>
          </a:xfrm>
          <a:custGeom>
            <a:avLst/>
            <a:gdLst>
              <a:gd name="connsiteX0" fmla="*/ 0 w 2602523"/>
              <a:gd name="connsiteY0" fmla="*/ 886265 h 886265"/>
              <a:gd name="connsiteX1" fmla="*/ 2602523 w 2602523"/>
              <a:gd name="connsiteY1" fmla="*/ 0 h 8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2523" h="886265">
                <a:moveTo>
                  <a:pt x="0" y="886265"/>
                </a:moveTo>
                <a:lnTo>
                  <a:pt x="260252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88450" y="3028130"/>
            <a:ext cx="1209822" cy="1659988"/>
          </a:xfrm>
          <a:custGeom>
            <a:avLst/>
            <a:gdLst>
              <a:gd name="connsiteX0" fmla="*/ 0 w 1209822"/>
              <a:gd name="connsiteY0" fmla="*/ 0 h 1659988"/>
              <a:gd name="connsiteX1" fmla="*/ 1209822 w 1209822"/>
              <a:gd name="connsiteY1" fmla="*/ 1659988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9822" h="1659988">
                <a:moveTo>
                  <a:pt x="0" y="0"/>
                </a:moveTo>
                <a:lnTo>
                  <a:pt x="1209822" y="16599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279626" y="3042198"/>
            <a:ext cx="1237957" cy="1659988"/>
          </a:xfrm>
          <a:custGeom>
            <a:avLst/>
            <a:gdLst>
              <a:gd name="connsiteX0" fmla="*/ 1237957 w 1237957"/>
              <a:gd name="connsiteY0" fmla="*/ 0 h 1659988"/>
              <a:gd name="connsiteX1" fmla="*/ 0 w 1237957"/>
              <a:gd name="connsiteY1" fmla="*/ 1659988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957" h="1659988">
                <a:moveTo>
                  <a:pt x="1237957" y="0"/>
                </a:moveTo>
                <a:lnTo>
                  <a:pt x="0" y="165998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788450" y="2170001"/>
            <a:ext cx="1195754" cy="1617785"/>
          </a:xfrm>
          <a:custGeom>
            <a:avLst/>
            <a:gdLst>
              <a:gd name="connsiteX0" fmla="*/ 1195754 w 1195754"/>
              <a:gd name="connsiteY0" fmla="*/ 0 h 1617785"/>
              <a:gd name="connsiteX1" fmla="*/ 0 w 1195754"/>
              <a:gd name="connsiteY1" fmla="*/ 1617785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754" h="1617785">
                <a:moveTo>
                  <a:pt x="1195754" y="0"/>
                </a:moveTo>
                <a:lnTo>
                  <a:pt x="0" y="16177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65558" y="2155933"/>
            <a:ext cx="1237957" cy="1589650"/>
          </a:xfrm>
          <a:custGeom>
            <a:avLst/>
            <a:gdLst>
              <a:gd name="connsiteX0" fmla="*/ 0 w 1237957"/>
              <a:gd name="connsiteY0" fmla="*/ 0 h 1589650"/>
              <a:gd name="connsiteX1" fmla="*/ 1237957 w 1237957"/>
              <a:gd name="connsiteY1" fmla="*/ 1589650 h 15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957" h="1589650">
                <a:moveTo>
                  <a:pt x="0" y="0"/>
                </a:moveTo>
                <a:lnTo>
                  <a:pt x="1237957" y="15896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86578" y="449193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6200000">
            <a:off x="7908387" y="4959317"/>
            <a:ext cx="625369" cy="603210"/>
          </a:xfrm>
          <a:prstGeom prst="arc">
            <a:avLst>
              <a:gd name="adj1" fmla="val 11326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16605946" flipH="1" flipV="1">
            <a:off x="8162246" y="5504312"/>
            <a:ext cx="76889" cy="1385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24" y="5619947"/>
            <a:ext cx="85333" cy="16914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59" y="1925407"/>
            <a:ext cx="90658" cy="1796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60" y="2783679"/>
            <a:ext cx="108466" cy="17807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78" y="3866750"/>
            <a:ext cx="113323" cy="18455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93" y="4770150"/>
            <a:ext cx="121417" cy="18293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15" y="3866750"/>
            <a:ext cx="108466" cy="18455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6" y="2763885"/>
            <a:ext cx="113323" cy="18455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55" y="4643096"/>
            <a:ext cx="121417" cy="182936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9572833" y="3683341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617496" y="257992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641007" y="368423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641008" y="2579922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02346" y="1717104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7073704" y="2789489"/>
            <a:ext cx="2560320" cy="14067"/>
          </a:xfrm>
          <a:custGeom>
            <a:avLst/>
            <a:gdLst>
              <a:gd name="connsiteX0" fmla="*/ 0 w 2560320"/>
              <a:gd name="connsiteY0" fmla="*/ 14067 h 14067"/>
              <a:gd name="connsiteX1" fmla="*/ 2560320 w 2560320"/>
              <a:gd name="connsiteY1" fmla="*/ 0 h 1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14067">
                <a:moveTo>
                  <a:pt x="0" y="14067"/>
                </a:moveTo>
                <a:lnTo>
                  <a:pt x="256032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7059636" y="3900836"/>
            <a:ext cx="2532185" cy="28136"/>
          </a:xfrm>
          <a:custGeom>
            <a:avLst/>
            <a:gdLst>
              <a:gd name="connsiteX0" fmla="*/ 0 w 2532185"/>
              <a:gd name="connsiteY0" fmla="*/ 28136 h 28136"/>
              <a:gd name="connsiteX1" fmla="*/ 2532185 w 2532185"/>
              <a:gd name="connsiteY1" fmla="*/ 0 h 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2185" h="28136">
                <a:moveTo>
                  <a:pt x="0" y="28136"/>
                </a:moveTo>
                <a:lnTo>
                  <a:pt x="253218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8550811" y="1973562"/>
            <a:ext cx="1153551" cy="647114"/>
          </a:xfrm>
          <a:custGeom>
            <a:avLst/>
            <a:gdLst>
              <a:gd name="connsiteX0" fmla="*/ 0 w 1153551"/>
              <a:gd name="connsiteY0" fmla="*/ 0 h 647114"/>
              <a:gd name="connsiteX1" fmla="*/ 1153551 w 1153551"/>
              <a:gd name="connsiteY1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551" h="647114">
                <a:moveTo>
                  <a:pt x="0" y="0"/>
                </a:moveTo>
                <a:lnTo>
                  <a:pt x="1153551" y="64711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6848621" y="3056775"/>
            <a:ext cx="14067" cy="675249"/>
          </a:xfrm>
          <a:custGeom>
            <a:avLst/>
            <a:gdLst>
              <a:gd name="connsiteX0" fmla="*/ 0 w 14067"/>
              <a:gd name="connsiteY0" fmla="*/ 0 h 675249"/>
              <a:gd name="connsiteX1" fmla="*/ 14067 w 14067"/>
              <a:gd name="connsiteY1" fmla="*/ 675249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675249">
                <a:moveTo>
                  <a:pt x="0" y="0"/>
                </a:moveTo>
                <a:lnTo>
                  <a:pt x="14067" y="6752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9821478" y="3040192"/>
            <a:ext cx="14067" cy="675249"/>
          </a:xfrm>
          <a:custGeom>
            <a:avLst/>
            <a:gdLst>
              <a:gd name="connsiteX0" fmla="*/ 0 w 14067"/>
              <a:gd name="connsiteY0" fmla="*/ 0 h 675249"/>
              <a:gd name="connsiteX1" fmla="*/ 14067 w 14067"/>
              <a:gd name="connsiteY1" fmla="*/ 675249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675249">
                <a:moveTo>
                  <a:pt x="0" y="0"/>
                </a:moveTo>
                <a:lnTo>
                  <a:pt x="14067" y="6752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6998883" y="2029109"/>
            <a:ext cx="1097280" cy="633046"/>
          </a:xfrm>
          <a:custGeom>
            <a:avLst/>
            <a:gdLst>
              <a:gd name="connsiteX0" fmla="*/ 1097280 w 1097280"/>
              <a:gd name="connsiteY0" fmla="*/ 0 h 633046"/>
              <a:gd name="connsiteX1" fmla="*/ 0 w 1097280"/>
              <a:gd name="connsiteY1" fmla="*/ 63304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7280" h="633046">
                <a:moveTo>
                  <a:pt x="1097280" y="0"/>
                </a:moveTo>
                <a:lnTo>
                  <a:pt x="0" y="63304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7073704" y="2873895"/>
            <a:ext cx="2574387" cy="872197"/>
          </a:xfrm>
          <a:custGeom>
            <a:avLst/>
            <a:gdLst>
              <a:gd name="connsiteX0" fmla="*/ 0 w 2574387"/>
              <a:gd name="connsiteY0" fmla="*/ 0 h 872197"/>
              <a:gd name="connsiteX1" fmla="*/ 2574387 w 2574387"/>
              <a:gd name="connsiteY1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4387" h="872197">
                <a:moveTo>
                  <a:pt x="0" y="0"/>
                </a:moveTo>
                <a:lnTo>
                  <a:pt x="2574387" y="87219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7059636" y="2944233"/>
            <a:ext cx="2602523" cy="886265"/>
          </a:xfrm>
          <a:custGeom>
            <a:avLst/>
            <a:gdLst>
              <a:gd name="connsiteX0" fmla="*/ 0 w 2602523"/>
              <a:gd name="connsiteY0" fmla="*/ 886265 h 886265"/>
              <a:gd name="connsiteX1" fmla="*/ 2602523 w 2602523"/>
              <a:gd name="connsiteY1" fmla="*/ 0 h 8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2523" h="886265">
                <a:moveTo>
                  <a:pt x="0" y="886265"/>
                </a:moveTo>
                <a:lnTo>
                  <a:pt x="260252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6989297" y="2128307"/>
            <a:ext cx="1195754" cy="1617785"/>
          </a:xfrm>
          <a:custGeom>
            <a:avLst/>
            <a:gdLst>
              <a:gd name="connsiteX0" fmla="*/ 1195754 w 1195754"/>
              <a:gd name="connsiteY0" fmla="*/ 0 h 1617785"/>
              <a:gd name="connsiteX1" fmla="*/ 0 w 1195754"/>
              <a:gd name="connsiteY1" fmla="*/ 1617785 h 161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754" h="1617785">
                <a:moveTo>
                  <a:pt x="1195754" y="0"/>
                </a:moveTo>
                <a:lnTo>
                  <a:pt x="0" y="16177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8466405" y="2114239"/>
            <a:ext cx="1237957" cy="1589650"/>
          </a:xfrm>
          <a:custGeom>
            <a:avLst/>
            <a:gdLst>
              <a:gd name="connsiteX0" fmla="*/ 0 w 1237957"/>
              <a:gd name="connsiteY0" fmla="*/ 0 h 1589650"/>
              <a:gd name="connsiteX1" fmla="*/ 1237957 w 1237957"/>
              <a:gd name="connsiteY1" fmla="*/ 1589650 h 15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957" h="1589650">
                <a:moveTo>
                  <a:pt x="0" y="0"/>
                </a:moveTo>
                <a:lnTo>
                  <a:pt x="1237957" y="158965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06" y="1883713"/>
            <a:ext cx="90658" cy="17969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07" y="2741985"/>
            <a:ext cx="108466" cy="17807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25" y="3825056"/>
            <a:ext cx="113323" cy="18455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262" y="3825056"/>
            <a:ext cx="108466" cy="18455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03" y="2722191"/>
            <a:ext cx="113323" cy="18455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7" y="5934775"/>
            <a:ext cx="222937" cy="20993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960" y="5934775"/>
            <a:ext cx="213648" cy="2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9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59012" y="124264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59011" y="2131254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64032" y="2131254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1068" y="1242646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78038" y="4743157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31046" y="3877994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78039" y="3894405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31046" y="4759569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25030" y="4360983"/>
            <a:ext cx="436099" cy="4642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&#10;$P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86.23921"/>
  <p:tag name="OUTPUTDPI" val="1200"/>
  <p:tag name="LATEXADDIN" val="\documentclass{article}&#10;\usepackage{amsmath}&#10;\pagestyle{empty}&#10;\begin{document}&#10;&#10;&#10;$Q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&#10;$P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86.23921"/>
  <p:tag name="OUTPUTDPI" val="1200"/>
  <p:tag name="LATEXADDIN" val="\documentclass{article}&#10;\usepackage{amsmath}&#10;\pagestyle{empty}&#10;\begin{document}&#10;&#10;&#10;$Q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&#10;$P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86.23921"/>
  <p:tag name="OUTPUTDPI" val="1200"/>
  <p:tag name="LATEXADDIN" val="\documentclass{article}&#10;\usepackage{amsmath}&#10;\pagestyle{empty}&#10;\begin{document}&#10;&#10;&#10;$Q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"/>
  <p:tag name="ORIGINALWIDTH" val="362.9547"/>
  <p:tag name="OUTPUTDPI" val="1200"/>
  <p:tag name="LATEXADDIN" val="\documentclass{article}&#10;\usepackage{amsmath}&#10;\pagestyle{empty}&#10;\begin{document}&#10;&#10;$1-\frac{1}{\sqrt{n}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"/>
  <p:tag name="ORIGINALWIDTH" val="143.982"/>
  <p:tag name="OUTPUTDPI" val="1200"/>
  <p:tag name="LATEXADDIN" val="\documentclass{article}&#10;\usepackage{amsmath}&#10;\pagestyle{empty}&#10;\begin{document}&#10;&#10;$\frac{1}{\sqrt{n}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"/>
  <p:tag name="ORIGINALWIDTH" val="362.9547"/>
  <p:tag name="OUTPUTDPI" val="1200"/>
  <p:tag name="LATEXADDIN" val="\documentclass{article}&#10;\usepackage{amsmath}&#10;\pagestyle{empty}&#10;\begin{document}&#10;&#10;$1-\frac{1}{\sqrt{n}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5.478"/>
  <p:tag name="ORIGINALWIDTH" val="143.982"/>
  <p:tag name="OUTPUTDPI" val="1200"/>
  <p:tag name="LATEXADDIN" val="\documentclass{article}&#10;\usepackage{amsmath}&#10;\pagestyle{empty}&#10;\begin{document}&#10;&#10;$\frac{1}{\sqrt{n}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&#10;1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&#10;2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&#10;3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&#10;4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1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3.49835"/>
  <p:tag name="OUTPUTDPI" val="1200"/>
  <p:tag name="LATEXADDIN" val="\documentclass{article}&#10;\usepackage{amsmath}&#10;\pagestyle{empty}&#10;\begin{document}&#10;&#10;$\cdot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276.7154"/>
  <p:tag name="OUTPUTDPI" val="1200"/>
  <p:tag name="LATEXADDIN" val="\documentclass{article}&#10;\usepackage{amsmath}&#10;\pagestyle{empty}&#10;\begin{document}&#10;&#10;&#10;$n-1$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&#10;$n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&#10;$P$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86.23921"/>
  <p:tag name="OUTPUTDPI" val="1200"/>
  <p:tag name="LATEXADDIN" val="\documentclass{article}&#10;\usepackage{amsmath}&#10;\pagestyle{empty}&#10;\begin{document}&#10;&#10;&#10;$Q$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57.4803"/>
  <p:tag name="OUTPUTDPI" val="1200"/>
  <p:tag name="LATEXADDIN" val="\documentclass{article}&#10;\usepackage{amsmath}&#10;\pagestyle{empty}&#10;\begin{document}&#10;&#10;$M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60.4799"/>
  <p:tag name="OUTPUTDPI" val="1200"/>
  <p:tag name="LATEXADDIN" val="\documentclass{article}&#10;\usepackage{amsmath}&#10;\pagestyle{empty}&#10;\begin{document}&#10;&#10;$M_2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61.2298"/>
  <p:tag name="OUTPUTDPI" val="1200"/>
  <p:tag name="LATEXADDIN" val="\documentclass{article}&#10;\usepackage{amsmath}&#10;\pagestyle{empty}&#10;\begin{document}&#10;&#10;$M_3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Dikkala</dc:creator>
  <cp:lastModifiedBy>Nishanth Dikkala</cp:lastModifiedBy>
  <cp:revision>28</cp:revision>
  <dcterms:created xsi:type="dcterms:W3CDTF">2016-12-08T05:59:32Z</dcterms:created>
  <dcterms:modified xsi:type="dcterms:W3CDTF">2016-12-14T05:26:42Z</dcterms:modified>
</cp:coreProperties>
</file>