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DE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F5CA-B997-66B9-CB22-33D8E07D0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542F7-6669-8CB5-BB20-A1A783BF8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350C8-B28B-A4FA-FFD7-B5C94F48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3B9C-85E2-4A34-BCC1-206A09815E31}" type="datetimeFigureOut">
              <a:rPr lang="en-IL" smtClean="0"/>
              <a:t>13/02/2023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C26A6-A37D-2138-9D76-F4811DC3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E6F38-F87A-1657-7268-7DAB56C40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4EE4-3136-40E7-9807-42A86DD932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4059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D0C0-503F-E008-2464-681BC3033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919EE-1F69-340F-FF79-38DFF3F51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FA756-DD5E-0E8A-4C53-2823E4104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3B9C-85E2-4A34-BCC1-206A09815E31}" type="datetimeFigureOut">
              <a:rPr lang="en-IL" smtClean="0"/>
              <a:t>13/02/2023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999A0-EEEC-0062-62CD-56C2E5C8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C3121-6A8C-B5B2-AAC9-8AC24A82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4EE4-3136-40E7-9807-42A86DD932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119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8B0D85-89CE-46E0-67A5-853722A5B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980A0-1BA2-C1B6-EF12-197155BB2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5DD32-2F0B-265F-25BB-100B5558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3B9C-85E2-4A34-BCC1-206A09815E31}" type="datetimeFigureOut">
              <a:rPr lang="en-IL" smtClean="0"/>
              <a:t>13/02/2023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93100-8A19-2CC4-C108-30D02F32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E9240-EE68-D06C-C345-0B9A5B56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4EE4-3136-40E7-9807-42A86DD932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68347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198BD-F963-9284-6BA1-BEB2C318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48CA2-19BB-A912-077F-D07901F68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B2F1F-00DD-745C-727F-4BEFBA69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3B9C-85E2-4A34-BCC1-206A09815E31}" type="datetimeFigureOut">
              <a:rPr lang="en-IL" smtClean="0"/>
              <a:t>13/02/2023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61630-1FEB-CE63-59A2-8A62DD9F0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7FA05-FA60-DC11-80A7-7AEF3301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4EE4-3136-40E7-9807-42A86DD932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6921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5B2F-F0D5-6E07-8E33-3A2D4C674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7CF8F-9FF6-4DF1-C33A-729070190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73592-2AF5-B866-D7A3-28A09B01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3B9C-85E2-4A34-BCC1-206A09815E31}" type="datetimeFigureOut">
              <a:rPr lang="en-IL" smtClean="0"/>
              <a:t>13/02/2023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A4410-F795-5AA7-94F0-457F86F1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3E08B-9556-735B-F07D-957A0BCD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4EE4-3136-40E7-9807-42A86DD932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6695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A012-70FA-059E-8AE8-EF4407856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7381F-14E4-4A09-A0B5-A84B283FF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73A12-6FCF-B2FF-4603-66CF8A52A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F647C-55A8-65D0-3ED7-3A17401C3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3B9C-85E2-4A34-BCC1-206A09815E31}" type="datetimeFigureOut">
              <a:rPr lang="en-IL" smtClean="0"/>
              <a:t>13/02/2023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6FBC5-6A6F-DFB0-3237-C12B7188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1EA77-09D1-92F9-6B36-347E9AF4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4EE4-3136-40E7-9807-42A86DD932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0461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06B31-4BDB-5412-69BC-86554AF7C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9130B-0ACE-37DB-4FA7-D61CEBD67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6BD42-7989-6F7D-4D97-73D504848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8038D-726D-278F-BE57-D640C4501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FC05E-A1EA-8DD4-1735-A7F3DF9F3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AB1EF-644D-E4ED-C96D-5B0949FC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3B9C-85E2-4A34-BCC1-206A09815E31}" type="datetimeFigureOut">
              <a:rPr lang="en-IL" smtClean="0"/>
              <a:t>13/02/2023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C7852C-D395-557E-4964-3CE586AE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F1EF5-FAB2-03A7-DA40-32FD15A6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4EE4-3136-40E7-9807-42A86DD932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2465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E70E2-44E3-1852-AC22-FA4BAFC9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FA32BE-5595-AA4C-02B2-A3C74B7A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3B9C-85E2-4A34-BCC1-206A09815E31}" type="datetimeFigureOut">
              <a:rPr lang="en-IL" smtClean="0"/>
              <a:t>13/02/2023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1EC98-6A02-C1FB-0DA1-B8FDCC6CF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399EB-E05D-7694-2912-28070A2C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4EE4-3136-40E7-9807-42A86DD932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0306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1F101B-2BC5-7B77-307F-DBBF19CC2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3B9C-85E2-4A34-BCC1-206A09815E31}" type="datetimeFigureOut">
              <a:rPr lang="en-IL" smtClean="0"/>
              <a:t>13/02/2023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33243-542E-D0AD-6970-31C78A8E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84609-E4B6-617D-9E26-4C7D4E3E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4EE4-3136-40E7-9807-42A86DD932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682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AD26-0484-AA3C-1677-416B4330E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6A151-85A2-0A8C-0E28-A3D1166FC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8DB85-C095-2301-1043-03EB12A99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01245-235D-8AFB-24AE-479617BC2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3B9C-85E2-4A34-BCC1-206A09815E31}" type="datetimeFigureOut">
              <a:rPr lang="en-IL" smtClean="0"/>
              <a:t>13/02/2023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E6462-97F3-EC8F-5891-35955DC4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1B476-A3E0-C5B7-6BB3-9A52EBF2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4EE4-3136-40E7-9807-42A86DD932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9979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0108-D7C4-AE66-CD0E-06BFFDD7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EF96C1-A6F0-6D14-616A-0E8E25135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9EAF3-5546-107F-FF75-DA1BC388C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01DFB-A896-A8BA-E90B-A618E93E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3B9C-85E2-4A34-BCC1-206A09815E31}" type="datetimeFigureOut">
              <a:rPr lang="en-IL" smtClean="0"/>
              <a:t>13/02/2023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5BB3D-5C00-DB98-2F5E-B1D673217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57352-5D61-E60D-A7F2-DD022FFF3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4EE4-3136-40E7-9807-42A86DD932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015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4F731A-FEAB-C803-0971-27ECE699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D520C-EF40-3523-422F-4277CA3F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65789-6249-C8A5-DA28-6C24CCD23B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B3B9C-85E2-4A34-BCC1-206A09815E31}" type="datetimeFigureOut">
              <a:rPr lang="en-IL" smtClean="0"/>
              <a:t>13/02/2023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D1B22-CC9D-6B5E-A497-7DCEFBAB8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77B63-1A75-F929-F025-8587FD6E0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84EE4-3136-40E7-9807-42A86DD932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59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47CFAD-D529-A4DF-4905-7925A007FFA1}"/>
              </a:ext>
            </a:extLst>
          </p:cNvPr>
          <p:cNvSpPr/>
          <p:nvPr/>
        </p:nvSpPr>
        <p:spPr>
          <a:xfrm>
            <a:off x="2483141" y="1878930"/>
            <a:ext cx="2130027" cy="872659"/>
          </a:xfrm>
          <a:prstGeom prst="rect">
            <a:avLst/>
          </a:prstGeom>
          <a:solidFill>
            <a:srgbClr val="0FDEB0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  E2  E3  E4  E5 E6</a:t>
            </a:r>
            <a:r>
              <a:rPr lang="he-IL" b="1" dirty="0">
                <a:solidFill>
                  <a:schemeClr val="tx1"/>
                </a:solidFill>
              </a:rPr>
              <a:t> </a:t>
            </a:r>
            <a:endParaRPr lang="en-IL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B4BD29-4FBC-097F-C1EA-260CBA442682}"/>
              </a:ext>
            </a:extLst>
          </p:cNvPr>
          <p:cNvCxnSpPr>
            <a:cxnSpLocks/>
          </p:cNvCxnSpPr>
          <p:nvPr/>
        </p:nvCxnSpPr>
        <p:spPr>
          <a:xfrm>
            <a:off x="2474752" y="2990850"/>
            <a:ext cx="7431248" cy="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1DD704F-7038-EDBC-EC91-B3355421BDC3}"/>
              </a:ext>
            </a:extLst>
          </p:cNvPr>
          <p:cNvSpPr/>
          <p:nvPr/>
        </p:nvSpPr>
        <p:spPr>
          <a:xfrm>
            <a:off x="4615441" y="1877365"/>
            <a:ext cx="2130027" cy="879474"/>
          </a:xfrm>
          <a:prstGeom prst="rect">
            <a:avLst/>
          </a:prstGeom>
          <a:solidFill>
            <a:srgbClr val="0FDEB0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E7             E8    E9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5244E5-A229-070F-77F8-A74A9FFED139}"/>
              </a:ext>
            </a:extLst>
          </p:cNvPr>
          <p:cNvSpPr txBox="1"/>
          <p:nvPr/>
        </p:nvSpPr>
        <p:spPr>
          <a:xfrm>
            <a:off x="2968583" y="1549729"/>
            <a:ext cx="114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 1</a:t>
            </a:r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6B4D1-2E75-0ADC-27D7-7000E9FF7E11}"/>
              </a:ext>
            </a:extLst>
          </p:cNvPr>
          <p:cNvSpPr txBox="1"/>
          <p:nvPr/>
        </p:nvSpPr>
        <p:spPr>
          <a:xfrm>
            <a:off x="5109272" y="1549729"/>
            <a:ext cx="114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 2</a:t>
            </a:r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7021-C05D-457A-82B2-41ED4226F9CC}"/>
              </a:ext>
            </a:extLst>
          </p:cNvPr>
          <p:cNvSpPr txBox="1"/>
          <p:nvPr/>
        </p:nvSpPr>
        <p:spPr>
          <a:xfrm>
            <a:off x="9755762" y="304242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ED24AA-99FB-B4AE-29C4-AC83E086B1DF}"/>
              </a:ext>
            </a:extLst>
          </p:cNvPr>
          <p:cNvSpPr txBox="1"/>
          <p:nvPr/>
        </p:nvSpPr>
        <p:spPr>
          <a:xfrm>
            <a:off x="8601596" y="3052159"/>
            <a:ext cx="50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  <a:endParaRPr lang="en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1D2E43-54A5-9D58-CCA3-0D583B7F725E}"/>
              </a:ext>
            </a:extLst>
          </p:cNvPr>
          <p:cNvSpPr txBox="1"/>
          <p:nvPr/>
        </p:nvSpPr>
        <p:spPr>
          <a:xfrm>
            <a:off x="6536116" y="30521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  <a:endParaRPr lang="en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35E2C0-F0A6-6D0B-7D43-49417D7A2A59}"/>
              </a:ext>
            </a:extLst>
          </p:cNvPr>
          <p:cNvSpPr txBox="1"/>
          <p:nvPr/>
        </p:nvSpPr>
        <p:spPr>
          <a:xfrm>
            <a:off x="4396853" y="30521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en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A75A30-30C7-DE8E-816A-FC5AC55888AA}"/>
              </a:ext>
            </a:extLst>
          </p:cNvPr>
          <p:cNvSpPr txBox="1"/>
          <p:nvPr/>
        </p:nvSpPr>
        <p:spPr>
          <a:xfrm>
            <a:off x="2367916" y="30521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I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90D263-D142-DBE2-0A6B-0DD179D7E946}"/>
              </a:ext>
            </a:extLst>
          </p:cNvPr>
          <p:cNvSpPr/>
          <p:nvPr/>
        </p:nvSpPr>
        <p:spPr>
          <a:xfrm>
            <a:off x="6745468" y="1877365"/>
            <a:ext cx="2116187" cy="879474"/>
          </a:xfrm>
          <a:prstGeom prst="rect">
            <a:avLst/>
          </a:prstGeom>
          <a:solidFill>
            <a:srgbClr val="0FDEB0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E10    E11  E12  F13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8129B7-7848-3896-F6FC-AA9D7D8249C5}"/>
              </a:ext>
            </a:extLst>
          </p:cNvPr>
          <p:cNvSpPr txBox="1"/>
          <p:nvPr/>
        </p:nvSpPr>
        <p:spPr>
          <a:xfrm>
            <a:off x="7232379" y="1549729"/>
            <a:ext cx="114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 3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34971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Jill Goldberg</dc:creator>
  <cp:lastModifiedBy>Jill Goldberg</cp:lastModifiedBy>
  <cp:revision>7</cp:revision>
  <dcterms:created xsi:type="dcterms:W3CDTF">2023-02-12T07:20:31Z</dcterms:created>
  <dcterms:modified xsi:type="dcterms:W3CDTF">2023-02-13T07:11:00Z</dcterms:modified>
</cp:coreProperties>
</file>