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64" r:id="rId5"/>
  </p:sldMasterIdLst>
  <p:notesMasterIdLst>
    <p:notesMasterId r:id="rId7"/>
  </p:notesMasterIdLst>
  <p:handoutMasterIdLst>
    <p:handoutMasterId r:id="rId8"/>
  </p:handoutMasterIdLst>
  <p:sldIdLst>
    <p:sldId id="3701" r:id="rId6"/>
  </p:sldIdLst>
  <p:sldSz cx="12192000" cy="6858000"/>
  <p:notesSz cx="7102475" cy="9388475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497640-9F12-D0D7-23C7-745A10EB2387}" name="Srikanth Jayarajan" initials="SJ" userId="dMYpSlfjzFcYPEDsXjVgLmU1LCIkAjLNCqtAilE+2dM=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D55D"/>
    <a:srgbClr val="051C2C"/>
    <a:srgbClr val="FFFFFF"/>
    <a:srgbClr val="D0D0D0"/>
    <a:srgbClr val="000000"/>
    <a:srgbClr val="7F7F7F"/>
    <a:srgbClr val="AFC3FF"/>
    <a:srgbClr val="0D3171"/>
    <a:srgbClr val="E6E6E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57" autoAdjust="0"/>
  </p:normalViewPr>
  <p:slideViewPr>
    <p:cSldViewPr snapToGrid="0" snapToObjects="1">
      <p:cViewPr>
        <p:scale>
          <a:sx n="52" d="100"/>
          <a:sy n="52" d="100"/>
        </p:scale>
        <p:origin x="500" y="5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75" d="100"/>
          <a:sy n="75" d="100"/>
        </p:scale>
        <p:origin x="3954" y="2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23 June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23 June 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23 June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2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4.emf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oleObject" Target="../embeddings/oleObject2.bin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3.svg"/><Relationship Id="rId5" Type="http://schemas.openxmlformats.org/officeDocument/2006/relationships/tags" Target="../tags/tag27.xml"/><Relationship Id="rId10" Type="http://schemas.openxmlformats.org/officeDocument/2006/relationships/image" Target="../media/image2.png"/><Relationship Id="rId4" Type="http://schemas.openxmlformats.org/officeDocument/2006/relationships/tags" Target="../tags/tag26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image" Target="../media/image6.emf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oleObject" Target="../embeddings/oleObject9.bin"/><Relationship Id="rId5" Type="http://schemas.openxmlformats.org/officeDocument/2006/relationships/tags" Target="../tags/tag9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9.xml"/><Relationship Id="rId9" Type="http://schemas.openxmlformats.org/officeDocument/2006/relationships/tags" Target="../tags/tag94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image" Target="../media/image1.emf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oleObject" Target="../embeddings/oleObject10.bin"/><Relationship Id="rId5" Type="http://schemas.openxmlformats.org/officeDocument/2006/relationships/tags" Target="../tags/tag9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8.xml"/><Relationship Id="rId9" Type="http://schemas.openxmlformats.org/officeDocument/2006/relationships/tags" Target="../tags/tag10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8.xml"/><Relationship Id="rId4" Type="http://schemas.openxmlformats.org/officeDocument/2006/relationships/tags" Target="../tags/tag10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tags" Target="../tags/tag115.xml"/><Relationship Id="rId7" Type="http://schemas.openxmlformats.org/officeDocument/2006/relationships/image" Target="../media/image7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image" Target="../media/image4.emf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oleObject" Target="../embeddings/oleObject13.bin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image" Target="../media/image3.svg"/><Relationship Id="rId5" Type="http://schemas.openxmlformats.org/officeDocument/2006/relationships/tags" Target="../tags/tag141.xml"/><Relationship Id="rId10" Type="http://schemas.openxmlformats.org/officeDocument/2006/relationships/image" Target="../media/image2.png"/><Relationship Id="rId4" Type="http://schemas.openxmlformats.org/officeDocument/2006/relationships/tags" Target="../tags/tag140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10" Type="http://schemas.openxmlformats.org/officeDocument/2006/relationships/image" Target="../media/image1.emf"/><Relationship Id="rId4" Type="http://schemas.openxmlformats.org/officeDocument/2006/relationships/tags" Target="../tags/tag148.xml"/><Relationship Id="rId9" Type="http://schemas.openxmlformats.org/officeDocument/2006/relationships/oleObject" Target="../embeddings/oleObject14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5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59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6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9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10" Type="http://schemas.openxmlformats.org/officeDocument/2006/relationships/image" Target="../media/image1.emf"/><Relationship Id="rId4" Type="http://schemas.openxmlformats.org/officeDocument/2006/relationships/tags" Target="../tags/tag34.xml"/><Relationship Id="rId9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68.xml"/><Relationship Id="rId7" Type="http://schemas.openxmlformats.org/officeDocument/2006/relationships/tags" Target="../tags/tag172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10" Type="http://schemas.openxmlformats.org/officeDocument/2006/relationships/image" Target="../media/image5.emf"/><Relationship Id="rId4" Type="http://schemas.openxmlformats.org/officeDocument/2006/relationships/tags" Target="../tags/tag169.xml"/><Relationship Id="rId9" Type="http://schemas.openxmlformats.org/officeDocument/2006/relationships/oleObject" Target="../embeddings/oleObject16.bin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12" Type="http://schemas.openxmlformats.org/officeDocument/2006/relationships/image" Target="../media/image1.emf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oleObject" Target="../embeddings/oleObject17.bin"/><Relationship Id="rId5" Type="http://schemas.openxmlformats.org/officeDocument/2006/relationships/tags" Target="../tags/tag177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76.xml"/><Relationship Id="rId9" Type="http://schemas.openxmlformats.org/officeDocument/2006/relationships/tags" Target="../tags/tag18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3" Type="http://schemas.openxmlformats.org/officeDocument/2006/relationships/tags" Target="../tags/tag184.xml"/><Relationship Id="rId7" Type="http://schemas.openxmlformats.org/officeDocument/2006/relationships/tags" Target="../tags/tag188.xml"/><Relationship Id="rId12" Type="http://schemas.openxmlformats.org/officeDocument/2006/relationships/image" Target="../media/image1.emf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oleObject" Target="../embeddings/oleObject18.bin"/><Relationship Id="rId5" Type="http://schemas.openxmlformats.org/officeDocument/2006/relationships/tags" Target="../tags/tag18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85.xml"/><Relationship Id="rId9" Type="http://schemas.openxmlformats.org/officeDocument/2006/relationships/tags" Target="../tags/tag190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3" Type="http://schemas.openxmlformats.org/officeDocument/2006/relationships/tags" Target="../tags/tag193.xml"/><Relationship Id="rId7" Type="http://schemas.openxmlformats.org/officeDocument/2006/relationships/tags" Target="../tags/tag197.xml"/><Relationship Id="rId12" Type="http://schemas.openxmlformats.org/officeDocument/2006/relationships/image" Target="../media/image9.emf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11" Type="http://schemas.openxmlformats.org/officeDocument/2006/relationships/oleObject" Target="../embeddings/oleObject19.bin"/><Relationship Id="rId5" Type="http://schemas.openxmlformats.org/officeDocument/2006/relationships/tags" Target="../tags/tag19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94.xml"/><Relationship Id="rId9" Type="http://schemas.openxmlformats.org/officeDocument/2006/relationships/tags" Target="../tags/tag199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image" Target="../media/image1.emf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oleObject" Target="../embeddings/oleObject20.bin"/><Relationship Id="rId5" Type="http://schemas.openxmlformats.org/officeDocument/2006/relationships/tags" Target="../tags/tag20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03.xml"/><Relationship Id="rId9" Type="http://schemas.openxmlformats.org/officeDocument/2006/relationships/tags" Target="../tags/tag208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16.xml"/><Relationship Id="rId3" Type="http://schemas.openxmlformats.org/officeDocument/2006/relationships/tags" Target="../tags/tag211.xml"/><Relationship Id="rId7" Type="http://schemas.openxmlformats.org/officeDocument/2006/relationships/tags" Target="../tags/tag215.xml"/><Relationship Id="rId12" Type="http://schemas.openxmlformats.org/officeDocument/2006/relationships/image" Target="../media/image9.emf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11" Type="http://schemas.openxmlformats.org/officeDocument/2006/relationships/oleObject" Target="../embeddings/oleObject21.bin"/><Relationship Id="rId5" Type="http://schemas.openxmlformats.org/officeDocument/2006/relationships/tags" Target="../tags/tag213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12.xml"/><Relationship Id="rId9" Type="http://schemas.openxmlformats.org/officeDocument/2006/relationships/tags" Target="../tags/tag217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25.xml"/><Relationship Id="rId3" Type="http://schemas.openxmlformats.org/officeDocument/2006/relationships/tags" Target="../tags/tag220.xml"/><Relationship Id="rId7" Type="http://schemas.openxmlformats.org/officeDocument/2006/relationships/tags" Target="../tags/tag224.xml"/><Relationship Id="rId12" Type="http://schemas.openxmlformats.org/officeDocument/2006/relationships/image" Target="../media/image9.emf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tags" Target="../tags/tag223.xml"/><Relationship Id="rId11" Type="http://schemas.openxmlformats.org/officeDocument/2006/relationships/oleObject" Target="../embeddings/oleObject22.bin"/><Relationship Id="rId5" Type="http://schemas.openxmlformats.org/officeDocument/2006/relationships/tags" Target="../tags/tag22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1.xml"/><Relationship Id="rId9" Type="http://schemas.openxmlformats.org/officeDocument/2006/relationships/tags" Target="../tags/tag226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12" Type="http://schemas.openxmlformats.org/officeDocument/2006/relationships/image" Target="../media/image1.emf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oleObject" Target="../embeddings/oleObject23.bin"/><Relationship Id="rId5" Type="http://schemas.openxmlformats.org/officeDocument/2006/relationships/tags" Target="../tags/tag23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30.xml"/><Relationship Id="rId9" Type="http://schemas.openxmlformats.org/officeDocument/2006/relationships/tags" Target="../tags/tag235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43.xml"/><Relationship Id="rId3" Type="http://schemas.openxmlformats.org/officeDocument/2006/relationships/tags" Target="../tags/tag238.xml"/><Relationship Id="rId7" Type="http://schemas.openxmlformats.org/officeDocument/2006/relationships/tags" Target="../tags/tag242.xml"/><Relationship Id="rId12" Type="http://schemas.openxmlformats.org/officeDocument/2006/relationships/image" Target="../media/image1.emf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tags" Target="../tags/tag241.xml"/><Relationship Id="rId11" Type="http://schemas.openxmlformats.org/officeDocument/2006/relationships/oleObject" Target="../embeddings/oleObject24.bin"/><Relationship Id="rId5" Type="http://schemas.openxmlformats.org/officeDocument/2006/relationships/tags" Target="../tags/tag24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39.xml"/><Relationship Id="rId9" Type="http://schemas.openxmlformats.org/officeDocument/2006/relationships/tags" Target="../tags/tag24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49.xml"/><Relationship Id="rId4" Type="http://schemas.openxmlformats.org/officeDocument/2006/relationships/tags" Target="../tags/tag24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5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256.xml"/><Relationship Id="rId7" Type="http://schemas.openxmlformats.org/officeDocument/2006/relationships/oleObject" Target="../embeddings/oleObject25.bin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4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9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10" Type="http://schemas.openxmlformats.org/officeDocument/2006/relationships/image" Target="../media/image5.emf"/><Relationship Id="rId4" Type="http://schemas.openxmlformats.org/officeDocument/2006/relationships/tags" Target="../tags/tag55.xml"/><Relationship Id="rId9" Type="http://schemas.openxmlformats.org/officeDocument/2006/relationships/oleObject" Target="../embeddings/oleObject5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image" Target="../media/image1.emf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oleObject" Target="../embeddings/oleObject6.bin"/><Relationship Id="rId5" Type="http://schemas.openxmlformats.org/officeDocument/2006/relationships/tags" Target="../tags/tag6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2.xml"/><Relationship Id="rId9" Type="http://schemas.openxmlformats.org/officeDocument/2006/relationships/tags" Target="../tags/tag67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1.emf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oleObject" Target="../embeddings/oleObject7.bin"/><Relationship Id="rId5" Type="http://schemas.openxmlformats.org/officeDocument/2006/relationships/tags" Target="../tags/tag7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1.xml"/><Relationship Id="rId9" Type="http://schemas.openxmlformats.org/officeDocument/2006/relationships/tags" Target="../tags/tag76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image" Target="../media/image1.emf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oleObject" Target="../embeddings/oleObject8.bin"/><Relationship Id="rId5" Type="http://schemas.openxmlformats.org/officeDocument/2006/relationships/tags" Target="../tags/tag8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0.xml"/><Relationship Id="rId9" Type="http://schemas.openxmlformats.org/officeDocument/2006/relationships/tags" Target="../tags/tag8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artnership" hidden="1">
            <a:extLst>
              <a:ext uri="{FF2B5EF4-FFF2-40B4-BE49-F238E27FC236}">
                <a16:creationId xmlns:a16="http://schemas.microsoft.com/office/drawing/2014/main" id="{2DB70230-A6B5-4979-8308-8CA8DA9D951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34748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grpSp>
        <p:nvGrpSpPr>
          <p:cNvPr id="4" name="LogoImage" hidden="1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 hidden="1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 hidden="1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4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551942" y="6190488"/>
            <a:ext cx="3995928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75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750">
                <a:solidFill>
                  <a:schemeClr val="tx1"/>
                </a:solidFill>
                <a:latin typeface="+mn-lt"/>
              </a:rPr>
              <a:t>Any use of this material without specific permission is strictly prohibited</a:t>
            </a:r>
            <a:endParaRPr lang="en-US" sz="75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1244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572" imgH="588" progId="TCLayout.ActiveDocument.1">
                  <p:embed/>
                </p:oleObj>
              </mc:Choice>
              <mc:Fallback>
                <p:oleObj name="think-cell Slide" r:id="rId11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5" name="2. Slide Title">
            <a:extLst>
              <a:ext uri="{FF2B5EF4-FFF2-40B4-BE49-F238E27FC236}">
                <a16:creationId xmlns:a16="http://schemas.microsoft.com/office/drawing/2014/main" id="{AA4BE143-5F32-4F04-B536-5DD597732824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97E30C8F-A677-42C7-A072-4ACC7DC3D698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288125BB-6CB4-4B7C-8E2B-CB1912430A39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9"/>
            </p:custDataLst>
          </p:nvPr>
        </p:nvSpPr>
        <p:spPr>
          <a:xfrm>
            <a:off x="8173370" y="78768"/>
            <a:ext cx="346694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25798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02346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CA286AFC-8B29-4E70-86B3-6C866D5BEC9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37073CF3-4B2B-440D-B24E-174E36B7892F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61C78DC4-4C20-4AA3-93C4-00442F85A83B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3795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LogoText" hidden="1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A91FB312-B423-41B9-AEAA-2BE53183470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 hidden="1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LogoImage" hidden="1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2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 hidden="1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 hidden="1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pic>
        <p:nvPicPr>
          <p:cNvPr id="3" name="Partnership" hidden="1">
            <a:extLst>
              <a:ext uri="{FF2B5EF4-FFF2-40B4-BE49-F238E27FC236}">
                <a16:creationId xmlns:a16="http://schemas.microsoft.com/office/drawing/2014/main" id="{406BABA0-9DFC-49A9-8EAF-33E4D637F91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artnership" hidden="1">
            <a:extLst>
              <a:ext uri="{FF2B5EF4-FFF2-40B4-BE49-F238E27FC236}">
                <a16:creationId xmlns:a16="http://schemas.microsoft.com/office/drawing/2014/main" id="{81F7CCA8-F56A-4400-9CFC-D4344A1BA62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400213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EFF58C-83CF-420F-BF45-F188AE9E7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2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551942" y="6190488"/>
            <a:ext cx="3995928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750">
                <a:solidFill>
                  <a:schemeClr val="bg2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750">
                <a:solidFill>
                  <a:schemeClr val="bg2"/>
                </a:solidFill>
                <a:latin typeface="+mn-lt"/>
              </a:rPr>
              <a:t>Any use of this material without specific permission is strictly prohibited</a:t>
            </a:r>
            <a:endParaRPr lang="en-US" sz="75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17" name="LogoImage" hidden="1">
            <a:extLst>
              <a:ext uri="{FF2B5EF4-FFF2-40B4-BE49-F238E27FC236}">
                <a16:creationId xmlns:a16="http://schemas.microsoft.com/office/drawing/2014/main" id="{9AE2EE0E-5AF4-4323-B1E9-DD625EA361C1}"/>
              </a:ext>
            </a:extLst>
          </p:cNvPr>
          <p:cNvGrpSpPr>
            <a:grpSpLocks noChangeAspect="1"/>
          </p:cNvGrpSpPr>
          <p:nvPr userDrawn="1">
            <p:custDataLst>
              <p:tags r:id="rId8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18" name="AutoShape 3" hidden="1">
              <a:extLst>
                <a:ext uri="{FF2B5EF4-FFF2-40B4-BE49-F238E27FC236}">
                  <a16:creationId xmlns:a16="http://schemas.microsoft.com/office/drawing/2014/main" id="{E8A472B5-EC20-41F1-91D8-281D2B5D8D1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2" name="Freeform 5" hidden="1">
              <a:extLst>
                <a:ext uri="{FF2B5EF4-FFF2-40B4-BE49-F238E27FC236}">
                  <a16:creationId xmlns:a16="http://schemas.microsoft.com/office/drawing/2014/main" id="{B5153A5B-4B89-4D4A-96F0-F9AFF4E7D0F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08568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2. Slide Title">
            <a:extLst>
              <a:ext uri="{FF2B5EF4-FFF2-40B4-BE49-F238E27FC236}">
                <a16:creationId xmlns:a16="http://schemas.microsoft.com/office/drawing/2014/main" id="{0BDEB94E-58BF-43E2-8FF2-DCDA24AD4E9D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A865C2CC-D12C-4517-9906-7CCD161322EB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 dirty="0"/>
              <a:t>Click to edit Master subtitle style</a:t>
            </a:r>
          </a:p>
        </p:txBody>
      </p:sp>
      <p:sp>
        <p:nvSpPr>
          <p:cNvPr id="17" name="1. On-page tracker">
            <a:extLst>
              <a:ext uri="{FF2B5EF4-FFF2-40B4-BE49-F238E27FC236}">
                <a16:creationId xmlns:a16="http://schemas.microsoft.com/office/drawing/2014/main" id="{FE52895E-A8CE-4207-AC48-2296C3D0140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86FA29AF-027A-4D55-B276-E2DD256DB9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728AF3-A71A-4C7A-97DE-605BB9E1802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0A466E0-AD73-4F3A-9B78-5C1BB1238B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429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73" imgH="476" progId="TCLayout.ActiveDocument.1">
                  <p:embed/>
                </p:oleObj>
              </mc:Choice>
              <mc:Fallback>
                <p:oleObj name="think-cell Slide" r:id="rId8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0A466E0-AD73-4F3A-9B78-5C1BB1238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52DFA4F-F49F-468D-B19A-F0D9ACACF90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4D7CBA4-82F6-465D-A903-99498223AB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7428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65A42E5-8A95-48CC-91A7-EC09BEF8D2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81396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65A42E5-8A95-48CC-91A7-EC09BEF8D2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96343A1-B4C8-41A2-9540-F666771DD09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3" name="1. On-page tracker">
            <a:extLst>
              <a:ext uri="{FF2B5EF4-FFF2-40B4-BE49-F238E27FC236}">
                <a16:creationId xmlns:a16="http://schemas.microsoft.com/office/drawing/2014/main" id="{F4C99502-105F-4A25-9FB4-3478945E9EF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599482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2514600" cy="769441"/>
          </a:xfrm>
        </p:spPr>
        <p:txBody>
          <a:bodyPr vert="horz"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3DF66089-C2CC-4E6A-A7ED-0B333FCF2C4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989647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03786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EDC5E9D8-BFBA-409D-B6E5-65A580E73B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017294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5793B5E-3475-4FCD-8164-7A168B5C1B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05355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5793B5E-3475-4FCD-8164-7A168B5C1B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89D8F9-1075-4B52-8375-8D4A2673D84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DF67D7DC-1A5A-4301-93C0-59BCC9FE6A85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5065776" cy="731520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3. Subtitle">
            <a:extLst>
              <a:ext uri="{FF2B5EF4-FFF2-40B4-BE49-F238E27FC236}">
                <a16:creationId xmlns:a16="http://schemas.microsoft.com/office/drawing/2014/main" id="{08590DB3-FFB4-489D-B120-ADFDC12014DE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CC3A7643-6C17-4DEC-88AD-F79B0F2E7A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18561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21400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4A5E485D-7560-4AEC-8D55-C1425B9D1F47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6967728" cy="731520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F1301516-07B7-4BE0-9669-E93BD5C22D18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D374A786-7E98-4488-A29B-98B4E357E7B8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9"/>
            </p:custDataLst>
          </p:nvPr>
        </p:nvSpPr>
        <p:spPr>
          <a:xfrm>
            <a:off x="8173370" y="78768"/>
            <a:ext cx="3466942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385532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70600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7387EF73-467A-4B89-B365-A62C8CF7BE39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7918704" cy="731520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3. Subtitle">
            <a:extLst>
              <a:ext uri="{FF2B5EF4-FFF2-40B4-BE49-F238E27FC236}">
                <a16:creationId xmlns:a16="http://schemas.microsoft.com/office/drawing/2014/main" id="{274629CD-1AB4-49FA-9F53-76F3C2EB06BF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8" name="1. On-page tracker">
            <a:extLst>
              <a:ext uri="{FF2B5EF4-FFF2-40B4-BE49-F238E27FC236}">
                <a16:creationId xmlns:a16="http://schemas.microsoft.com/office/drawing/2014/main" id="{DF5FDB83-729E-495E-B061-EB75DD93AD7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8687019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B8ACA33-401E-43F4-A170-DD6C5D984D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91802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B8ACA33-401E-43F4-A170-DD6C5D984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4231008-BBCB-47D1-91D5-881CAE172F7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A6572372-0AB1-4E81-BB71-21DAADA26CB0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5065776" cy="73152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ECA9DF7A-E368-4E06-81DB-9573DB7F92EA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0343DE71-74EF-4CF3-AB14-F26D4241805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7837923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77506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-570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61BAB226-116B-4061-AAA6-FA0B19E0A17E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2743200"/>
            <a:ext cx="3465576" cy="77040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901EC9FA-65C7-4AC6-A9AC-B43BD4264291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3661200"/>
            <a:ext cx="3465576" cy="2448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A75CDD39-93AC-4160-B69B-06F75E5A85A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879495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713505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-5702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931FDB32-E5DC-4F7F-A1B1-FB3CC830903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54736" y="2743200"/>
            <a:ext cx="2514600" cy="77040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04057707-3F89-441E-A13E-6FCB40A78D50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554736" y="3661200"/>
            <a:ext cx="2514600" cy="4932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subtitle style</a:t>
            </a:r>
          </a:p>
        </p:txBody>
      </p:sp>
      <p:sp>
        <p:nvSpPr>
          <p:cNvPr id="26" name="1. On-page tracker">
            <a:extLst>
              <a:ext uri="{FF2B5EF4-FFF2-40B4-BE49-F238E27FC236}">
                <a16:creationId xmlns:a16="http://schemas.microsoft.com/office/drawing/2014/main" id="{95F50EB6-435E-4A8C-B188-9BE2198DB2B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379885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LogoText" hidden="1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4511BB28-C86B-4C18-B1A3-EF33CF458B8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2382874E-5BAC-44EB-9C53-2930F0FC66D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 hidden="1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AD9436C5-E5F5-42BD-9013-D04449180E9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rtnership" hidden="1">
            <a:extLst>
              <a:ext uri="{FF2B5EF4-FFF2-40B4-BE49-F238E27FC236}">
                <a16:creationId xmlns:a16="http://schemas.microsoft.com/office/drawing/2014/main" id="{5B679412-C01D-475C-80C6-930AD63EFE0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22630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91B0EE-37B4-4A8C-9C8F-48909747E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logoimage" hidden="1">
            <a:extLst>
              <a:ext uri="{FF2B5EF4-FFF2-40B4-BE49-F238E27FC236}">
                <a16:creationId xmlns:a16="http://schemas.microsoft.com/office/drawing/2014/main" id="{DB583B8C-7162-4D83-AA3D-B0A640125D9F}"/>
              </a:ext>
            </a:extLst>
          </p:cNvPr>
          <p:cNvGrpSpPr/>
          <p:nvPr userDrawn="1">
            <p:custDataLst>
              <p:tags r:id="rId2"/>
            </p:custDataLst>
          </p:nvPr>
        </p:nvGrpSpPr>
        <p:grpSpPr>
          <a:xfrm>
            <a:off x="549271" y="481161"/>
            <a:ext cx="1893202" cy="585216"/>
            <a:chOff x="549271" y="481161"/>
            <a:chExt cx="1893202" cy="585216"/>
          </a:xfrm>
        </p:grpSpPr>
        <p:sp>
          <p:nvSpPr>
            <p:cNvPr id="8" name="AutoShape 3" hidden="1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549271" y="481161"/>
              <a:ext cx="1893202" cy="585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 hidden="1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49271" y="481408"/>
              <a:ext cx="1893202" cy="584969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38970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2A77292F-0F7C-43B4-9782-AB706C93BD6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608D4BB-56F5-4BF1-8C9C-8799BAA8C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3700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73" imgH="476" progId="TCLayout.ActiveDocument.1">
                  <p:embed/>
                </p:oleObj>
              </mc:Choice>
              <mc:Fallback>
                <p:oleObj name="think-cell Slide" r:id="rId8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608D4BB-56F5-4BF1-8C9C-8799BAA8C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288743A-B5B4-4D5C-9D2C-F17D5A50E4B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07CA98DC-1A07-45D0-A835-AD1606EE7BA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CD01A5A-D383-4F62-8841-DD01725307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37211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CD01A5A-D383-4F62-8841-DD01725307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AC2F000-47EB-4070-866B-EF082C9E102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469A753E-961A-4AC3-B6E0-4407B9A4AF3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C7757ED-5357-4B01-BB59-15D4406B0FD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418947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ADFA379-EDDB-4C62-A3BB-AC227312C6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10899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9784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0E1A178A-6BDC-4A0A-9F92-72F6EB95AD8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06A9E224-CFBD-42B8-A4C0-EFE2C017E523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F7FC2EC4-28A5-4B24-B46C-79BCB0964344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866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26" Type="http://schemas.openxmlformats.org/officeDocument/2006/relationships/tags" Target="../tags/tag12.xml"/><Relationship Id="rId21" Type="http://schemas.openxmlformats.org/officeDocument/2006/relationships/tags" Target="../tags/tag7.xml"/><Relationship Id="rId34" Type="http://schemas.openxmlformats.org/officeDocument/2006/relationships/tags" Target="../tags/tag2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5" Type="http://schemas.openxmlformats.org/officeDocument/2006/relationships/tags" Target="../tags/tag11.xml"/><Relationship Id="rId33" Type="http://schemas.openxmlformats.org/officeDocument/2006/relationships/tags" Target="../tags/tag19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29" Type="http://schemas.openxmlformats.org/officeDocument/2006/relationships/tags" Target="../tags/tag1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0.xml"/><Relationship Id="rId32" Type="http://schemas.openxmlformats.org/officeDocument/2006/relationships/tags" Target="../tags/tag18.xml"/><Relationship Id="rId37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9.xml"/><Relationship Id="rId28" Type="http://schemas.openxmlformats.org/officeDocument/2006/relationships/tags" Target="../tags/tag14.xml"/><Relationship Id="rId36" Type="http://schemas.openxmlformats.org/officeDocument/2006/relationships/tags" Target="../tags/tag2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31" Type="http://schemas.openxmlformats.org/officeDocument/2006/relationships/tags" Target="../tags/tag1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8.xml"/><Relationship Id="rId27" Type="http://schemas.openxmlformats.org/officeDocument/2006/relationships/tags" Target="../tags/tag13.xml"/><Relationship Id="rId30" Type="http://schemas.openxmlformats.org/officeDocument/2006/relationships/tags" Target="../tags/tag16.xml"/><Relationship Id="rId35" Type="http://schemas.openxmlformats.org/officeDocument/2006/relationships/tags" Target="../tags/tag2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26" Type="http://schemas.openxmlformats.org/officeDocument/2006/relationships/tags" Target="../tags/tag123.xml"/><Relationship Id="rId39" Type="http://schemas.openxmlformats.org/officeDocument/2006/relationships/tags" Target="../tags/tag136.xml"/><Relationship Id="rId21" Type="http://schemas.openxmlformats.org/officeDocument/2006/relationships/tags" Target="../tags/tag118.xml"/><Relationship Id="rId34" Type="http://schemas.openxmlformats.org/officeDocument/2006/relationships/tags" Target="../tags/tag131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tags" Target="../tags/tag117.xml"/><Relationship Id="rId29" Type="http://schemas.openxmlformats.org/officeDocument/2006/relationships/tags" Target="../tags/tag126.xml"/><Relationship Id="rId41" Type="http://schemas.openxmlformats.org/officeDocument/2006/relationships/image" Target="../media/image4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21.xml"/><Relationship Id="rId32" Type="http://schemas.openxmlformats.org/officeDocument/2006/relationships/tags" Target="../tags/tag129.xml"/><Relationship Id="rId37" Type="http://schemas.openxmlformats.org/officeDocument/2006/relationships/tags" Target="../tags/tag134.xml"/><Relationship Id="rId40" Type="http://schemas.openxmlformats.org/officeDocument/2006/relationships/oleObject" Target="../embeddings/oleObject12.bin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ags" Target="../tags/tag120.xml"/><Relationship Id="rId28" Type="http://schemas.openxmlformats.org/officeDocument/2006/relationships/tags" Target="../tags/tag125.xml"/><Relationship Id="rId36" Type="http://schemas.openxmlformats.org/officeDocument/2006/relationships/tags" Target="../tags/tag133.xml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116.xml"/><Relationship Id="rId31" Type="http://schemas.openxmlformats.org/officeDocument/2006/relationships/tags" Target="../tags/tag128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19.xml"/><Relationship Id="rId27" Type="http://schemas.openxmlformats.org/officeDocument/2006/relationships/tags" Target="../tags/tag124.xml"/><Relationship Id="rId30" Type="http://schemas.openxmlformats.org/officeDocument/2006/relationships/tags" Target="../tags/tag127.xml"/><Relationship Id="rId35" Type="http://schemas.openxmlformats.org/officeDocument/2006/relationships/tags" Target="../tags/tag132.xml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tags" Target="../tags/tag122.xml"/><Relationship Id="rId33" Type="http://schemas.openxmlformats.org/officeDocument/2006/relationships/tags" Target="../tags/tag130.xml"/><Relationship Id="rId38" Type="http://schemas.openxmlformats.org/officeDocument/2006/relationships/tags" Target="../tags/tag1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5842838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7" imgW="413" imgH="416" progId="TCLayout.ActiveDocument.1">
                  <p:embed/>
                </p:oleObj>
              </mc:Choice>
              <mc:Fallback>
                <p:oleObj name="think-cell Slide" r:id="rId3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 hidden="1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8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728000" y="4323600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4" name="LegendMoons" hidden="1">
            <a:extLst>
              <a:ext uri="{FF2B5EF4-FFF2-40B4-BE49-F238E27FC236}">
                <a16:creationId xmlns:a16="http://schemas.microsoft.com/office/drawing/2014/main" id="{A74D0957-B8E1-0203-5942-B3CDCECEFC07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5" name="Legend1">
              <a:extLst>
                <a:ext uri="{FF2B5EF4-FFF2-40B4-BE49-F238E27FC236}">
                  <a16:creationId xmlns:a16="http://schemas.microsoft.com/office/drawing/2014/main" id="{A579D789-E781-7373-9902-2ED2044F84A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6" name="Legend2">
              <a:extLst>
                <a:ext uri="{FF2B5EF4-FFF2-40B4-BE49-F238E27FC236}">
                  <a16:creationId xmlns:a16="http://schemas.microsoft.com/office/drawing/2014/main" id="{AE219666-526F-9C6F-0799-DEDE1ED7C6B4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7" name="Legend3">
              <a:extLst>
                <a:ext uri="{FF2B5EF4-FFF2-40B4-BE49-F238E27FC236}">
                  <a16:creationId xmlns:a16="http://schemas.microsoft.com/office/drawing/2014/main" id="{22CE313E-44F3-0F57-9118-789F5A7E4BE2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8" name="Legend4">
              <a:extLst>
                <a:ext uri="{FF2B5EF4-FFF2-40B4-BE49-F238E27FC236}">
                  <a16:creationId xmlns:a16="http://schemas.microsoft.com/office/drawing/2014/main" id="{D0B5E1D7-1CD7-D84F-3620-B4FA0EF324DB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9" name="Legend5">
              <a:extLst>
                <a:ext uri="{FF2B5EF4-FFF2-40B4-BE49-F238E27FC236}">
                  <a16:creationId xmlns:a16="http://schemas.microsoft.com/office/drawing/2014/main" id="{F40C396B-7721-8A80-0BC4-C8F93B6E54CA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0" name="MoonLegend1">
              <a:extLst>
                <a:ext uri="{FF2B5EF4-FFF2-40B4-BE49-F238E27FC236}">
                  <a16:creationId xmlns:a16="http://schemas.microsoft.com/office/drawing/2014/main" id="{D19BD4EA-9682-50D3-B979-152445E49E10}"/>
                </a:ext>
              </a:extLst>
            </p:cNvPr>
            <p:cNvGrpSpPr>
              <a:grpSpLocks noChangeAspect="1"/>
            </p:cNvGrpSpPr>
            <p:nvPr>
              <p:custDataLst>
                <p:tags r:id="rId22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A0B6C31-1F56-F41C-44CD-9D5FBF4D0344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CCCCCC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Arc 24" hidden="1">
                <a:extLst>
                  <a:ext uri="{FF2B5EF4-FFF2-40B4-BE49-F238E27FC236}">
                    <a16:creationId xmlns:a16="http://schemas.microsoft.com/office/drawing/2014/main" id="{B50CF1FE-8D31-700D-F0C2-ACB607372AE4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MoonLegend2">
              <a:extLst>
                <a:ext uri="{FF2B5EF4-FFF2-40B4-BE49-F238E27FC236}">
                  <a16:creationId xmlns:a16="http://schemas.microsoft.com/office/drawing/2014/main" id="{E34FB525-F2A2-061A-A353-799809BF5FC7}"/>
                </a:ext>
              </a:extLst>
            </p:cNvPr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DC6EA1B-42E3-0F8A-87FD-05CAF1FDA5FA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CCCCCC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349961EB-4044-DDFA-0CF7-F5D66FDD64FA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MoonLegend3">
              <a:extLst>
                <a:ext uri="{FF2B5EF4-FFF2-40B4-BE49-F238E27FC236}">
                  <a16:creationId xmlns:a16="http://schemas.microsoft.com/office/drawing/2014/main" id="{81D58525-2DB4-58E3-4841-2B88C4F9BBE1}"/>
                </a:ext>
              </a:extLst>
            </p:cNvPr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D052903-9CD8-AB5E-E69F-03405F848828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CCCCCC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BB370F7E-886E-6962-667A-24DD8C636B1C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MoonLegend4">
              <a:extLst>
                <a:ext uri="{FF2B5EF4-FFF2-40B4-BE49-F238E27FC236}">
                  <a16:creationId xmlns:a16="http://schemas.microsoft.com/office/drawing/2014/main" id="{12DC2918-BD74-B2EB-0BB2-D46E7084496E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8309338-2E0C-8EAB-278B-36BB84E8955A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CCCCCC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28AA2C47-9903-4C18-8098-1106BE8B1977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MoonLegend5">
              <a:extLst>
                <a:ext uri="{FF2B5EF4-FFF2-40B4-BE49-F238E27FC236}">
                  <a16:creationId xmlns:a16="http://schemas.microsoft.com/office/drawing/2014/main" id="{85016F10-0401-6973-A0D0-23D227FF8FED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8041A10-C91C-7EF2-F7EA-D1D0412188C6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CCCCCC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B1A7ADC8-55DF-963B-3C8A-AAB44F2EF672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23644373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0" imgW="344" imgH="344" progId="TCLayout.ActiveDocument.1">
                  <p:embed/>
                </p:oleObj>
              </mc:Choice>
              <mc:Fallback>
                <p:oleObj name="think-cell Slide" r:id="rId40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8800E62-ECD5-472D-995B-013B57BB4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 hidden="1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3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4" name="LegendMoons" hidden="1">
            <a:extLst>
              <a:ext uri="{FF2B5EF4-FFF2-40B4-BE49-F238E27FC236}">
                <a16:creationId xmlns:a16="http://schemas.microsoft.com/office/drawing/2014/main" id="{78CA310D-6D76-F64D-43BD-A9F8058D0B83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5" name="Legend1">
              <a:extLst>
                <a:ext uri="{FF2B5EF4-FFF2-40B4-BE49-F238E27FC236}">
                  <a16:creationId xmlns:a16="http://schemas.microsoft.com/office/drawing/2014/main" id="{5EB4C1BD-D02B-BD12-5727-6F58C39BD4C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6" name="Legend2">
              <a:extLst>
                <a:ext uri="{FF2B5EF4-FFF2-40B4-BE49-F238E27FC236}">
                  <a16:creationId xmlns:a16="http://schemas.microsoft.com/office/drawing/2014/main" id="{760D5CA7-F2EA-45CF-81C8-C3EDA5FA3954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7" name="Legend3">
              <a:extLst>
                <a:ext uri="{FF2B5EF4-FFF2-40B4-BE49-F238E27FC236}">
                  <a16:creationId xmlns:a16="http://schemas.microsoft.com/office/drawing/2014/main" id="{EB43A491-1FC0-C08D-DC0F-9312F78D3BB5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8" name="Legend4">
              <a:extLst>
                <a:ext uri="{FF2B5EF4-FFF2-40B4-BE49-F238E27FC236}">
                  <a16:creationId xmlns:a16="http://schemas.microsoft.com/office/drawing/2014/main" id="{41DC0170-C64F-96F4-DD57-F6BBE781B8CA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9" name="Legend5">
              <a:extLst>
                <a:ext uri="{FF2B5EF4-FFF2-40B4-BE49-F238E27FC236}">
                  <a16:creationId xmlns:a16="http://schemas.microsoft.com/office/drawing/2014/main" id="{7E1C2B9C-8B0A-AC6B-B386-E28E8F253128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0" name="MoonLegend1">
              <a:extLst>
                <a:ext uri="{FF2B5EF4-FFF2-40B4-BE49-F238E27FC236}">
                  <a16:creationId xmlns:a16="http://schemas.microsoft.com/office/drawing/2014/main" id="{C1E862B0-BA6B-93BC-31CC-9EDF1CA824BB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4A84F48-2944-98CC-156D-EC5FA62990B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757575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Arc 23" hidden="1">
                <a:extLst>
                  <a:ext uri="{FF2B5EF4-FFF2-40B4-BE49-F238E27FC236}">
                    <a16:creationId xmlns:a16="http://schemas.microsoft.com/office/drawing/2014/main" id="{49AE9D7C-3BC5-C5DD-0AFA-71D915D9D8D1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MoonLegend2">
              <a:extLst>
                <a:ext uri="{FF2B5EF4-FFF2-40B4-BE49-F238E27FC236}">
                  <a16:creationId xmlns:a16="http://schemas.microsoft.com/office/drawing/2014/main" id="{3623EFE0-7A55-35A0-763D-A7CCEABC5767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A3B4311-025C-426B-9E06-BDDA476EF4AE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757575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9ABB8959-417A-20E2-3BFB-820D653F8B1E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MoonLegend3">
              <a:extLst>
                <a:ext uri="{FF2B5EF4-FFF2-40B4-BE49-F238E27FC236}">
                  <a16:creationId xmlns:a16="http://schemas.microsoft.com/office/drawing/2014/main" id="{7A7E4CBF-9B94-C8D7-EF8F-9662FD33055A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5A66490-5468-AC46-5ED5-E8212992AFCC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757575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2164DC02-AF00-DEB2-344B-46D05BDC2865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MoonLegend4">
              <a:extLst>
                <a:ext uri="{FF2B5EF4-FFF2-40B4-BE49-F238E27FC236}">
                  <a16:creationId xmlns:a16="http://schemas.microsoft.com/office/drawing/2014/main" id="{37ACCC41-9C6B-7C20-5C62-B34B467FA718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4731651-049D-FD74-10A9-3B77CDA9C266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757575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5AADA01A-6C4E-7E32-6930-9C7BE1CCCDFC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MoonLegend5">
              <a:extLst>
                <a:ext uri="{FF2B5EF4-FFF2-40B4-BE49-F238E27FC236}">
                  <a16:creationId xmlns:a16="http://schemas.microsoft.com/office/drawing/2014/main" id="{E9C1FE7B-027B-2A18-4D77-A6B6DC1EDC9F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5520F20-D7D9-7F64-BF4E-B26721F00ED8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757575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1AC3D5E5-FFBA-7695-4382-807739B76632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80" r:id="rId15"/>
    <p:sldLayoutId id="2147483877" r:id="rId16"/>
    <p:sldLayoutId id="2147483899" r:id="rId17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59.xml"/><Relationship Id="rId7" Type="http://schemas.openxmlformats.org/officeDocument/2006/relationships/image" Target="../media/image10.emf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oleObject" Target="../embeddings/oleObject26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437689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186" imgH="179" progId="TCLayout.ActiveDocument.1">
                  <p:embed/>
                </p:oleObj>
              </mc:Choice>
              <mc:Fallback>
                <p:oleObj name="think-cell Slide" r:id="rId6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ylinder 13">
            <a:extLst>
              <a:ext uri="{FF2B5EF4-FFF2-40B4-BE49-F238E27FC236}">
                <a16:creationId xmlns:a16="http://schemas.microsoft.com/office/drawing/2014/main" id="{3DC3EAB1-D411-D76E-A234-3ADFE5A040F2}"/>
              </a:ext>
            </a:extLst>
          </p:cNvPr>
          <p:cNvSpPr/>
          <p:nvPr/>
        </p:nvSpPr>
        <p:spPr>
          <a:xfrm>
            <a:off x="9540405" y="5440409"/>
            <a:ext cx="758968" cy="403539"/>
          </a:xfrm>
          <a:prstGeom prst="can">
            <a:avLst>
              <a:gd name="adj" fmla="val 43126"/>
            </a:avLst>
          </a:prstGeom>
          <a:solidFill>
            <a:srgbClr val="FFC000">
              <a:alpha val="25000"/>
            </a:srgbClr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6824FE-6AFA-8E7D-0DEB-609F6CC8B997}"/>
              </a:ext>
            </a:extLst>
          </p:cNvPr>
          <p:cNvSpPr/>
          <p:nvPr/>
        </p:nvSpPr>
        <p:spPr>
          <a:xfrm>
            <a:off x="5610322" y="1508199"/>
            <a:ext cx="3098201" cy="1123346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6F860C2-D819-4DC2-9761-7C073C30EC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1A9833-6857-A82D-2101-A2FCB621B60F}"/>
              </a:ext>
            </a:extLst>
          </p:cNvPr>
          <p:cNvSpPr/>
          <p:nvPr/>
        </p:nvSpPr>
        <p:spPr>
          <a:xfrm>
            <a:off x="901253" y="1069307"/>
            <a:ext cx="1029538" cy="685312"/>
          </a:xfrm>
          <a:prstGeom prst="rect">
            <a:avLst/>
          </a:prstGeom>
          <a:solidFill>
            <a:srgbClr val="FFA800">
              <a:alpha val="25000"/>
            </a:srgbClr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D39725-966F-DEA9-7D05-46949870714D}"/>
              </a:ext>
            </a:extLst>
          </p:cNvPr>
          <p:cNvSpPr/>
          <p:nvPr/>
        </p:nvSpPr>
        <p:spPr>
          <a:xfrm>
            <a:off x="2522580" y="1073214"/>
            <a:ext cx="1150342" cy="685312"/>
          </a:xfrm>
          <a:prstGeom prst="rect">
            <a:avLst/>
          </a:prstGeom>
          <a:solidFill>
            <a:srgbClr val="FFA800">
              <a:alpha val="25000"/>
            </a:srgbClr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D4F80F-0848-F5E4-08F7-E2DD83D0C187}"/>
              </a:ext>
            </a:extLst>
          </p:cNvPr>
          <p:cNvSpPr/>
          <p:nvPr/>
        </p:nvSpPr>
        <p:spPr>
          <a:xfrm>
            <a:off x="891664" y="2432370"/>
            <a:ext cx="1195753" cy="484554"/>
          </a:xfrm>
          <a:prstGeom prst="rect">
            <a:avLst/>
          </a:prstGeom>
          <a:solidFill>
            <a:srgbClr val="FFA800">
              <a:alpha val="25000"/>
            </a:srgbClr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62D94F2-6B4D-BAB2-CC0E-D86BE57E5157}"/>
              </a:ext>
            </a:extLst>
          </p:cNvPr>
          <p:cNvSpPr/>
          <p:nvPr/>
        </p:nvSpPr>
        <p:spPr>
          <a:xfrm>
            <a:off x="3764838" y="2095966"/>
            <a:ext cx="1075856" cy="1154101"/>
          </a:xfrm>
          <a:prstGeom prst="can">
            <a:avLst>
              <a:gd name="adj" fmla="val 43126"/>
            </a:avLst>
          </a:prstGeom>
          <a:solidFill>
            <a:srgbClr val="8BD55D">
              <a:alpha val="25000"/>
            </a:srgbClr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Partitioned by: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endpoint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infer-time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981090-FD94-9AFC-8AB3-898717D9E47A}"/>
              </a:ext>
            </a:extLst>
          </p:cNvPr>
          <p:cNvSpPr/>
          <p:nvPr/>
        </p:nvSpPr>
        <p:spPr>
          <a:xfrm>
            <a:off x="6064955" y="5327237"/>
            <a:ext cx="1997540" cy="1055920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Compute over-time events: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incremental, etc.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 to KV/SQL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 to TSDB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EF0B7F6-78E2-6CD8-3559-DF19E63260B0}"/>
              </a:ext>
            </a:extLst>
          </p:cNvPr>
          <p:cNvSpPr/>
          <p:nvPr/>
        </p:nvSpPr>
        <p:spPr>
          <a:xfrm>
            <a:off x="5807676" y="2631545"/>
            <a:ext cx="377027" cy="888562"/>
          </a:xfrm>
          <a:prstGeom prst="downArrow">
            <a:avLst/>
          </a:prstGeom>
          <a:solidFill>
            <a:srgbClr val="8BD55D">
              <a:alpha val="25000"/>
            </a:srgbClr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F543D60A-A705-CB04-C9F2-08E57F4C3ACE}"/>
              </a:ext>
            </a:extLst>
          </p:cNvPr>
          <p:cNvSpPr/>
          <p:nvPr/>
        </p:nvSpPr>
        <p:spPr>
          <a:xfrm>
            <a:off x="5636317" y="3527461"/>
            <a:ext cx="715108" cy="515816"/>
          </a:xfrm>
          <a:prstGeom prst="cube">
            <a:avLst/>
          </a:prstGeom>
          <a:solidFill>
            <a:srgbClr val="8BD55D">
              <a:alpha val="25000"/>
            </a:srgbClr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 err="1">
              <a:solidFill>
                <a:schemeClr val="bg1"/>
              </a:solidFill>
            </a:endParaRP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6C2C58D2-03D8-F1D3-59C3-4C576700F35D}"/>
              </a:ext>
            </a:extLst>
          </p:cNvPr>
          <p:cNvSpPr/>
          <p:nvPr/>
        </p:nvSpPr>
        <p:spPr>
          <a:xfrm>
            <a:off x="6713319" y="3527461"/>
            <a:ext cx="715108" cy="515816"/>
          </a:xfrm>
          <a:prstGeom prst="cube">
            <a:avLst/>
          </a:prstGeom>
          <a:solidFill>
            <a:srgbClr val="8BD55D">
              <a:alpha val="25000"/>
            </a:srgbClr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 err="1">
              <a:solidFill>
                <a:schemeClr val="bg1"/>
              </a:solidFill>
            </a:endParaRP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A56770D5-7EEE-D31F-E55F-E2FF9CBDFB10}"/>
              </a:ext>
            </a:extLst>
          </p:cNvPr>
          <p:cNvSpPr/>
          <p:nvPr/>
        </p:nvSpPr>
        <p:spPr>
          <a:xfrm>
            <a:off x="7959337" y="3530145"/>
            <a:ext cx="715108" cy="515816"/>
          </a:xfrm>
          <a:prstGeom prst="cube">
            <a:avLst/>
          </a:prstGeom>
          <a:solidFill>
            <a:srgbClr val="8BD55D">
              <a:alpha val="25000"/>
            </a:srgbClr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 err="1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7FEB45-1213-4D4C-E7B9-CB6E688B17E6}"/>
              </a:ext>
            </a:extLst>
          </p:cNvPr>
          <p:cNvSpPr txBox="1"/>
          <p:nvPr/>
        </p:nvSpPr>
        <p:spPr>
          <a:xfrm>
            <a:off x="7508931" y="2862098"/>
            <a:ext cx="56334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……..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356042-947F-6E7D-0655-BBDD7D542EAF}"/>
              </a:ext>
            </a:extLst>
          </p:cNvPr>
          <p:cNvSpPr txBox="1"/>
          <p:nvPr/>
        </p:nvSpPr>
        <p:spPr>
          <a:xfrm rot="16200000">
            <a:off x="5644694" y="3003920"/>
            <a:ext cx="702022" cy="138499"/>
          </a:xfrm>
          <a:prstGeom prst="rect">
            <a:avLst/>
          </a:prstGeom>
          <a:solidFill>
            <a:srgbClr val="8BD55D">
              <a:alpha val="0"/>
            </a:srgbClr>
          </a:solidFill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900" dirty="0"/>
              <a:t>App-1 stream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27DE917B-FCC0-19F9-0042-34E85DE04FFB}"/>
              </a:ext>
            </a:extLst>
          </p:cNvPr>
          <p:cNvSpPr/>
          <p:nvPr/>
        </p:nvSpPr>
        <p:spPr>
          <a:xfrm>
            <a:off x="6938518" y="2631545"/>
            <a:ext cx="377027" cy="888562"/>
          </a:xfrm>
          <a:prstGeom prst="downArrow">
            <a:avLst/>
          </a:prstGeom>
          <a:solidFill>
            <a:srgbClr val="8BD55D">
              <a:alpha val="25000"/>
            </a:srgbClr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87CA60-EB89-9E4C-41CB-F8F2E0DDCD40}"/>
              </a:ext>
            </a:extLst>
          </p:cNvPr>
          <p:cNvSpPr txBox="1"/>
          <p:nvPr/>
        </p:nvSpPr>
        <p:spPr>
          <a:xfrm rot="16200000">
            <a:off x="6784202" y="3003920"/>
            <a:ext cx="702022" cy="138499"/>
          </a:xfrm>
          <a:prstGeom prst="rect">
            <a:avLst/>
          </a:prstGeom>
          <a:solidFill>
            <a:srgbClr val="8BD55D">
              <a:alpha val="0"/>
            </a:srgbClr>
          </a:solidFill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900" dirty="0"/>
              <a:t>App-2 stream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CED17FEF-E132-E756-3870-B96EE31C4F6D}"/>
              </a:ext>
            </a:extLst>
          </p:cNvPr>
          <p:cNvSpPr/>
          <p:nvPr/>
        </p:nvSpPr>
        <p:spPr>
          <a:xfrm>
            <a:off x="8182243" y="2631545"/>
            <a:ext cx="377027" cy="888562"/>
          </a:xfrm>
          <a:prstGeom prst="downArrow">
            <a:avLst/>
          </a:prstGeom>
          <a:solidFill>
            <a:srgbClr val="8BD55D">
              <a:alpha val="25000"/>
            </a:srgbClr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F53AF9-4888-8DA7-5459-7D086E5DC57F}"/>
              </a:ext>
            </a:extLst>
          </p:cNvPr>
          <p:cNvSpPr txBox="1"/>
          <p:nvPr/>
        </p:nvSpPr>
        <p:spPr>
          <a:xfrm rot="16200000">
            <a:off x="8019261" y="3003920"/>
            <a:ext cx="7020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900" dirty="0"/>
              <a:t>App-n stream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88B9D4-51D6-3DCC-BE20-E746F02D7AA0}"/>
              </a:ext>
            </a:extLst>
          </p:cNvPr>
          <p:cNvSpPr txBox="1"/>
          <p:nvPr/>
        </p:nvSpPr>
        <p:spPr>
          <a:xfrm>
            <a:off x="5737941" y="3707507"/>
            <a:ext cx="377027" cy="307777"/>
          </a:xfrm>
          <a:prstGeom prst="rect">
            <a:avLst/>
          </a:prstGeom>
          <a:solidFill>
            <a:srgbClr val="8BD55D">
              <a:alpha val="10000"/>
            </a:srgbClr>
          </a:solidFill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App-1</a:t>
            </a:r>
            <a:br>
              <a:rPr lang="en-US" sz="1000" dirty="0"/>
            </a:br>
            <a:r>
              <a:rPr lang="en-US" sz="1000" dirty="0"/>
              <a:t>pod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6F3159-2F59-6FFD-D219-A2A6F57AC7F0}"/>
              </a:ext>
            </a:extLst>
          </p:cNvPr>
          <p:cNvSpPr txBox="1"/>
          <p:nvPr/>
        </p:nvSpPr>
        <p:spPr>
          <a:xfrm>
            <a:off x="8062495" y="3707507"/>
            <a:ext cx="377027" cy="3077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App-n</a:t>
            </a:r>
            <a:br>
              <a:rPr lang="en-US" sz="1000" dirty="0"/>
            </a:br>
            <a:r>
              <a:rPr lang="en-US" sz="1000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4E2425-372B-6E23-62AD-C5CFF44394BC}"/>
              </a:ext>
            </a:extLst>
          </p:cNvPr>
          <p:cNvSpPr txBox="1"/>
          <p:nvPr/>
        </p:nvSpPr>
        <p:spPr>
          <a:xfrm>
            <a:off x="6830874" y="3707507"/>
            <a:ext cx="37702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App-2</a:t>
            </a:r>
            <a:br>
              <a:rPr lang="en-US" sz="1000" dirty="0"/>
            </a:br>
            <a:r>
              <a:rPr lang="en-US" sz="1000" dirty="0"/>
              <a:t>pod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FEA8CD-6783-18C4-04F4-678438221A63}"/>
              </a:ext>
            </a:extLst>
          </p:cNvPr>
          <p:cNvSpPr txBox="1"/>
          <p:nvPr/>
        </p:nvSpPr>
        <p:spPr>
          <a:xfrm>
            <a:off x="1000006" y="1262870"/>
            <a:ext cx="83203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Model serving</a:t>
            </a:r>
            <a:br>
              <a:rPr lang="en-US" sz="1000" dirty="0"/>
            </a:br>
            <a:r>
              <a:rPr lang="en-US" sz="1000" dirty="0"/>
              <a:t>pod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A340B3-7457-BCF4-4570-02F0B2ECF6ED}"/>
              </a:ext>
            </a:extLst>
          </p:cNvPr>
          <p:cNvSpPr txBox="1"/>
          <p:nvPr/>
        </p:nvSpPr>
        <p:spPr>
          <a:xfrm>
            <a:off x="2577898" y="1262870"/>
            <a:ext cx="103970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Model monitoring</a:t>
            </a:r>
            <a:br>
              <a:rPr lang="en-US" sz="1000" dirty="0"/>
            </a:br>
            <a:r>
              <a:rPr lang="en-US" sz="1000" dirty="0"/>
              <a:t>“stream” pod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07F4C2-F8BB-D7A4-78BE-83B839A07A96}"/>
              </a:ext>
            </a:extLst>
          </p:cNvPr>
          <p:cNvSpPr txBox="1"/>
          <p:nvPr/>
        </p:nvSpPr>
        <p:spPr>
          <a:xfrm>
            <a:off x="4014947" y="2172627"/>
            <a:ext cx="5152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b="1" dirty="0"/>
              <a:t>Infers</a:t>
            </a:r>
            <a:br>
              <a:rPr lang="en-US" sz="1000" b="1" dirty="0"/>
            </a:br>
            <a:r>
              <a:rPr lang="en-US" sz="1000" b="1" dirty="0"/>
              <a:t>Parquet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A1E677-5542-1426-249C-38630F4E479F}"/>
              </a:ext>
            </a:extLst>
          </p:cNvPr>
          <p:cNvSpPr txBox="1"/>
          <p:nvPr/>
        </p:nvSpPr>
        <p:spPr>
          <a:xfrm>
            <a:off x="1002031" y="2610454"/>
            <a:ext cx="99289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Batch inference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C5A2BE-EAAD-8361-DA51-2438B807CC9D}"/>
              </a:ext>
            </a:extLst>
          </p:cNvPr>
          <p:cNvSpPr txBox="1"/>
          <p:nvPr/>
        </p:nvSpPr>
        <p:spPr>
          <a:xfrm>
            <a:off x="5605968" y="1501393"/>
            <a:ext cx="3098201" cy="355125"/>
          </a:xfrm>
          <a:prstGeom prst="rect">
            <a:avLst/>
          </a:prstGeom>
          <a:solidFill>
            <a:srgbClr val="FFA800">
              <a:alpha val="25000"/>
            </a:srgbClr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00" b="1" dirty="0">
                <a:solidFill>
                  <a:srgbClr val="051C2C"/>
                </a:solidFill>
              </a:rPr>
              <a:t>Monitoring apps controller (scheduled job)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9BE882-927A-F8B6-C318-82AECC035B52}"/>
              </a:ext>
            </a:extLst>
          </p:cNvPr>
          <p:cNvSpPr txBox="1"/>
          <p:nvPr/>
        </p:nvSpPr>
        <p:spPr>
          <a:xfrm>
            <a:off x="6069099" y="5339835"/>
            <a:ext cx="1993396" cy="153888"/>
          </a:xfrm>
          <a:prstGeom prst="rect">
            <a:avLst/>
          </a:prstGeom>
          <a:solidFill>
            <a:srgbClr val="FFC000">
              <a:alpha val="25000"/>
            </a:srgbClr>
          </a:solidFill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b="1" dirty="0">
                <a:solidFill>
                  <a:srgbClr val="051C2C"/>
                </a:solidFill>
                <a:cs typeface="+mn-cs"/>
              </a:rPr>
              <a:t>Writer &amp; Analyzer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4987061-D573-0505-5B73-482F27CC5C62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1930791" y="1411963"/>
            <a:ext cx="591789" cy="3907"/>
          </a:xfrm>
          <a:prstGeom prst="straightConnector1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9808003-DE0F-1E7D-532C-ED7CBAE60C6C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 flipV="1">
            <a:off x="2087417" y="2673017"/>
            <a:ext cx="1677421" cy="1630"/>
          </a:xfrm>
          <a:prstGeom prst="straightConnector1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86FB423-8D16-AE38-84DF-7500C53E48A0}"/>
              </a:ext>
            </a:extLst>
          </p:cNvPr>
          <p:cNvCxnSpPr>
            <a:cxnSpLocks/>
          </p:cNvCxnSpPr>
          <p:nvPr/>
        </p:nvCxnSpPr>
        <p:spPr>
          <a:xfrm>
            <a:off x="4849943" y="2533944"/>
            <a:ext cx="770758" cy="0"/>
          </a:xfrm>
          <a:prstGeom prst="straightConnector1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5C99884-4BF4-22EE-A66D-94F2F3D66E89}"/>
              </a:ext>
            </a:extLst>
          </p:cNvPr>
          <p:cNvCxnSpPr>
            <a:cxnSpLocks/>
          </p:cNvCxnSpPr>
          <p:nvPr/>
        </p:nvCxnSpPr>
        <p:spPr>
          <a:xfrm>
            <a:off x="8062495" y="5507975"/>
            <a:ext cx="535197" cy="0"/>
          </a:xfrm>
          <a:prstGeom prst="straightConnector1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013E249-4F3D-19F9-6634-8689D0913C01}"/>
              </a:ext>
            </a:extLst>
          </p:cNvPr>
          <p:cNvCxnSpPr>
            <a:cxnSpLocks/>
          </p:cNvCxnSpPr>
          <p:nvPr/>
        </p:nvCxnSpPr>
        <p:spPr>
          <a:xfrm>
            <a:off x="8048685" y="6222283"/>
            <a:ext cx="736222" cy="0"/>
          </a:xfrm>
          <a:prstGeom prst="straightConnector1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A937795-35B3-13F1-242D-62F5D66C7109}"/>
              </a:ext>
            </a:extLst>
          </p:cNvPr>
          <p:cNvSpPr txBox="1"/>
          <p:nvPr/>
        </p:nvSpPr>
        <p:spPr>
          <a:xfrm>
            <a:off x="8766164" y="6068395"/>
            <a:ext cx="1195325" cy="307777"/>
          </a:xfrm>
          <a:prstGeom prst="rect">
            <a:avLst/>
          </a:prstGeom>
          <a:ln w="12700">
            <a:solidFill>
              <a:srgbClr val="2251FF"/>
            </a:solidFill>
          </a:ln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MLRun-API</a:t>
            </a:r>
            <a:br>
              <a:rPr lang="en-US" sz="1000" dirty="0"/>
            </a:br>
            <a:r>
              <a:rPr lang="en-US" sz="1000" dirty="0"/>
              <a:t>Alerts module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E1B203-FDA3-8CF7-FA3E-BA957500FC3E}"/>
              </a:ext>
            </a:extLst>
          </p:cNvPr>
          <p:cNvSpPr txBox="1"/>
          <p:nvPr/>
        </p:nvSpPr>
        <p:spPr>
          <a:xfrm>
            <a:off x="1943521" y="1078643"/>
            <a:ext cx="44994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infer</a:t>
            </a:r>
            <a:br>
              <a:rPr lang="en-US" sz="1000" dirty="0"/>
            </a:br>
            <a:r>
              <a:rPr lang="en-US" sz="1000" dirty="0"/>
              <a:t>result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94EFE4D-7A0E-8A0F-E2FC-2DC10E7C1DB1}"/>
              </a:ext>
            </a:extLst>
          </p:cNvPr>
          <p:cNvSpPr txBox="1"/>
          <p:nvPr/>
        </p:nvSpPr>
        <p:spPr>
          <a:xfrm>
            <a:off x="2420252" y="2516926"/>
            <a:ext cx="5058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write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49BF07-8A2F-7875-3CF2-58E83DCDAE25}"/>
              </a:ext>
            </a:extLst>
          </p:cNvPr>
          <p:cNvSpPr txBox="1"/>
          <p:nvPr/>
        </p:nvSpPr>
        <p:spPr>
          <a:xfrm>
            <a:off x="4940807" y="2378867"/>
            <a:ext cx="5058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read</a:t>
            </a:r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CDB16589-F69E-25C2-FF83-DA55B66D87F7}"/>
              </a:ext>
            </a:extLst>
          </p:cNvPr>
          <p:cNvSpPr/>
          <p:nvPr/>
        </p:nvSpPr>
        <p:spPr>
          <a:xfrm>
            <a:off x="6899014" y="4528696"/>
            <a:ext cx="377027" cy="797949"/>
          </a:xfrm>
          <a:prstGeom prst="downArrow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B9BBB6-9B10-A799-9C8A-32DAE21FC2AA}"/>
              </a:ext>
            </a:extLst>
          </p:cNvPr>
          <p:cNvSpPr txBox="1"/>
          <p:nvPr/>
        </p:nvSpPr>
        <p:spPr>
          <a:xfrm rot="16200000">
            <a:off x="6736032" y="4810459"/>
            <a:ext cx="702022" cy="138499"/>
          </a:xfrm>
          <a:prstGeom prst="rect">
            <a:avLst/>
          </a:prstGeom>
          <a:solidFill>
            <a:srgbClr val="8BD55D">
              <a:alpha val="0"/>
            </a:srgbClr>
          </a:solidFill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900" dirty="0"/>
              <a:t>Write stream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585BFD-DF69-1687-0687-8E9D4AE14BFD}"/>
              </a:ext>
            </a:extLst>
          </p:cNvPr>
          <p:cNvSpPr txBox="1"/>
          <p:nvPr/>
        </p:nvSpPr>
        <p:spPr>
          <a:xfrm>
            <a:off x="3698310" y="1258075"/>
            <a:ext cx="5058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write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17ADD6C-BEE5-7000-7739-4394BD2CA7BE}"/>
              </a:ext>
            </a:extLst>
          </p:cNvPr>
          <p:cNvSpPr txBox="1"/>
          <p:nvPr/>
        </p:nvSpPr>
        <p:spPr>
          <a:xfrm>
            <a:off x="5616347" y="2025007"/>
            <a:ext cx="309820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Periodically check for completed time-windows and send them to the appropriate application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8B7245A-3ACF-6046-352A-826592484191}"/>
              </a:ext>
            </a:extLst>
          </p:cNvPr>
          <p:cNvSpPr txBox="1"/>
          <p:nvPr/>
        </p:nvSpPr>
        <p:spPr>
          <a:xfrm>
            <a:off x="6571075" y="4161549"/>
            <a:ext cx="103193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dirty="0"/>
              <a:t>application results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1016F212-8DAC-9CE8-5908-3EAA26D40388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672922" y="1415870"/>
            <a:ext cx="629844" cy="680096"/>
          </a:xfrm>
          <a:prstGeom prst="bentConnector2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ylinder 55">
            <a:extLst>
              <a:ext uri="{FF2B5EF4-FFF2-40B4-BE49-F238E27FC236}">
                <a16:creationId xmlns:a16="http://schemas.microsoft.com/office/drawing/2014/main" id="{2A5EDA27-DA9A-7602-662D-6CCD7D7D089F}"/>
              </a:ext>
            </a:extLst>
          </p:cNvPr>
          <p:cNvSpPr/>
          <p:nvPr/>
        </p:nvSpPr>
        <p:spPr>
          <a:xfrm>
            <a:off x="9575221" y="1990223"/>
            <a:ext cx="1075856" cy="1201492"/>
          </a:xfrm>
          <a:prstGeom prst="can">
            <a:avLst>
              <a:gd name="adj" fmla="val 43126"/>
            </a:avLst>
          </a:prstGeom>
          <a:solidFill>
            <a:srgbClr val="8BD55D">
              <a:alpha val="25000"/>
            </a:srgbClr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Partitioned by: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sched time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endpoint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A6827F-FACA-D0B2-A989-36422A0B3644}"/>
              </a:ext>
            </a:extLst>
          </p:cNvPr>
          <p:cNvSpPr txBox="1"/>
          <p:nvPr/>
        </p:nvSpPr>
        <p:spPr>
          <a:xfrm>
            <a:off x="9850807" y="2060198"/>
            <a:ext cx="5152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b="1" dirty="0"/>
              <a:t>Apps Parquet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F0CFDEA-463F-B97C-8F38-AF3927F83F5D}"/>
              </a:ext>
            </a:extLst>
          </p:cNvPr>
          <p:cNvSpPr txBox="1"/>
          <p:nvPr/>
        </p:nvSpPr>
        <p:spPr>
          <a:xfrm>
            <a:off x="9358712" y="3552105"/>
            <a:ext cx="5058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read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C9619DF-C32A-BB5F-6063-0625F762CA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72157" y="3232096"/>
            <a:ext cx="975610" cy="510590"/>
          </a:xfrm>
          <a:prstGeom prst="bentConnector3">
            <a:avLst>
              <a:gd name="adj1" fmla="val -1123"/>
            </a:avLst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D428786-A358-AC96-8C24-6B8832430DD0}"/>
              </a:ext>
            </a:extLst>
          </p:cNvPr>
          <p:cNvSpPr txBox="1"/>
          <p:nvPr/>
        </p:nvSpPr>
        <p:spPr>
          <a:xfrm>
            <a:off x="8983373" y="1616769"/>
            <a:ext cx="5058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write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1D157BF-A608-31BD-D62A-3A52515F3692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708189" y="1760318"/>
            <a:ext cx="1404960" cy="229905"/>
          </a:xfrm>
          <a:prstGeom prst="bentConnector2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ight Brace 79">
            <a:extLst>
              <a:ext uri="{FF2B5EF4-FFF2-40B4-BE49-F238E27FC236}">
                <a16:creationId xmlns:a16="http://schemas.microsoft.com/office/drawing/2014/main" id="{877D736B-024C-5718-4175-217678E9C890}"/>
              </a:ext>
            </a:extLst>
          </p:cNvPr>
          <p:cNvSpPr/>
          <p:nvPr/>
        </p:nvSpPr>
        <p:spPr>
          <a:xfrm>
            <a:off x="8808499" y="3472951"/>
            <a:ext cx="271268" cy="539472"/>
          </a:xfrm>
          <a:prstGeom prst="rightBrace">
            <a:avLst/>
          </a:prstGeom>
          <a:ln w="6350" cap="flat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Brace 81">
            <a:extLst>
              <a:ext uri="{FF2B5EF4-FFF2-40B4-BE49-F238E27FC236}">
                <a16:creationId xmlns:a16="http://schemas.microsoft.com/office/drawing/2014/main" id="{587B345C-3C10-EC05-C0E5-16E527D69915}"/>
              </a:ext>
            </a:extLst>
          </p:cNvPr>
          <p:cNvSpPr/>
          <p:nvPr/>
        </p:nvSpPr>
        <p:spPr>
          <a:xfrm rot="5400000">
            <a:off x="6887558" y="2918513"/>
            <a:ext cx="352545" cy="2886260"/>
          </a:xfrm>
          <a:prstGeom prst="rightBrace">
            <a:avLst>
              <a:gd name="adj1" fmla="val 56460"/>
              <a:gd name="adj2" fmla="val 50000"/>
            </a:avLst>
          </a:prstGeom>
          <a:ln w="6350" cap="flat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ylinder 93">
            <a:extLst>
              <a:ext uri="{FF2B5EF4-FFF2-40B4-BE49-F238E27FC236}">
                <a16:creationId xmlns:a16="http://schemas.microsoft.com/office/drawing/2014/main" id="{682C431A-6D4A-9EF2-9BC0-F154E577A9AA}"/>
              </a:ext>
            </a:extLst>
          </p:cNvPr>
          <p:cNvSpPr/>
          <p:nvPr/>
        </p:nvSpPr>
        <p:spPr>
          <a:xfrm>
            <a:off x="8680242" y="5437620"/>
            <a:ext cx="752808" cy="403539"/>
          </a:xfrm>
          <a:prstGeom prst="can">
            <a:avLst>
              <a:gd name="adj" fmla="val 43126"/>
            </a:avLst>
          </a:prstGeom>
          <a:solidFill>
            <a:srgbClr val="FFC000">
              <a:alpha val="25000"/>
            </a:srgbClr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95" name="Cylinder 94">
            <a:extLst>
              <a:ext uri="{FF2B5EF4-FFF2-40B4-BE49-F238E27FC236}">
                <a16:creationId xmlns:a16="http://schemas.microsoft.com/office/drawing/2014/main" id="{4DA51D62-027C-A93B-4DA8-DC9E2FDAE988}"/>
              </a:ext>
            </a:extLst>
          </p:cNvPr>
          <p:cNvSpPr/>
          <p:nvPr/>
        </p:nvSpPr>
        <p:spPr>
          <a:xfrm>
            <a:off x="8680242" y="5207437"/>
            <a:ext cx="752808" cy="403539"/>
          </a:xfrm>
          <a:prstGeom prst="can">
            <a:avLst>
              <a:gd name="adj" fmla="val 43126"/>
            </a:avLst>
          </a:prstGeom>
          <a:gradFill>
            <a:gsLst>
              <a:gs pos="100000">
                <a:srgbClr val="FFC000">
                  <a:alpha val="25000"/>
                </a:srgbClr>
              </a:gs>
              <a:gs pos="33000">
                <a:srgbClr val="8BD55D">
                  <a:alpha val="93000"/>
                </a:srgbClr>
              </a:gs>
              <a:gs pos="68000">
                <a:srgbClr val="8BD55D"/>
              </a:gs>
              <a:gs pos="3000">
                <a:srgbClr val="8BD55D">
                  <a:alpha val="25000"/>
                </a:srgbClr>
              </a:gs>
            </a:gsLst>
            <a:lin ang="5400000" scaled="1"/>
          </a:gra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4433632-1258-E492-5F23-68A3F636FFD7}"/>
              </a:ext>
            </a:extLst>
          </p:cNvPr>
          <p:cNvSpPr/>
          <p:nvPr/>
        </p:nvSpPr>
        <p:spPr>
          <a:xfrm>
            <a:off x="2329436" y="5938123"/>
            <a:ext cx="656929" cy="150620"/>
          </a:xfrm>
          <a:prstGeom prst="rect">
            <a:avLst/>
          </a:prstGeom>
          <a:solidFill>
            <a:srgbClr val="FFA800">
              <a:alpha val="25000"/>
            </a:srgbClr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868CA53-F1AC-E297-F47E-9B2B6B9159C1}"/>
              </a:ext>
            </a:extLst>
          </p:cNvPr>
          <p:cNvSpPr/>
          <p:nvPr/>
        </p:nvSpPr>
        <p:spPr>
          <a:xfrm>
            <a:off x="2329435" y="6084355"/>
            <a:ext cx="656929" cy="169023"/>
          </a:xfrm>
          <a:prstGeom prst="rect">
            <a:avLst/>
          </a:prstGeom>
          <a:solidFill>
            <a:srgbClr val="8BD55D">
              <a:alpha val="25000"/>
            </a:srgbClr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D58A9F95-8A66-3363-518A-869A36E98F27}"/>
              </a:ext>
            </a:extLst>
          </p:cNvPr>
          <p:cNvSpPr/>
          <p:nvPr/>
        </p:nvSpPr>
        <p:spPr>
          <a:xfrm>
            <a:off x="9540405" y="5214843"/>
            <a:ext cx="758968" cy="403539"/>
          </a:xfrm>
          <a:prstGeom prst="can">
            <a:avLst>
              <a:gd name="adj" fmla="val 43126"/>
            </a:avLst>
          </a:prstGeom>
          <a:gradFill>
            <a:gsLst>
              <a:gs pos="100000">
                <a:srgbClr val="FFC000">
                  <a:alpha val="25000"/>
                </a:srgbClr>
              </a:gs>
              <a:gs pos="33000">
                <a:srgbClr val="8BD55D">
                  <a:alpha val="93000"/>
                </a:srgbClr>
              </a:gs>
              <a:gs pos="68000">
                <a:srgbClr val="8BD55D"/>
              </a:gs>
              <a:gs pos="3000">
                <a:srgbClr val="8BD55D">
                  <a:alpha val="25000"/>
                </a:srgbClr>
              </a:gs>
            </a:gsLst>
            <a:lin ang="5400000" scaled="1"/>
          </a:gra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B7C804-4286-ED25-89FF-2A8BD8D38C27}"/>
              </a:ext>
            </a:extLst>
          </p:cNvPr>
          <p:cNvSpPr txBox="1"/>
          <p:nvPr/>
        </p:nvSpPr>
        <p:spPr>
          <a:xfrm>
            <a:off x="8799038" y="5215143"/>
            <a:ext cx="515215" cy="153888"/>
          </a:xfrm>
          <a:prstGeom prst="rect">
            <a:avLst/>
          </a:prstGeom>
          <a:solidFill>
            <a:srgbClr val="8BD55D">
              <a:alpha val="25000"/>
            </a:srgbClr>
          </a:solidFill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b="1" dirty="0"/>
              <a:t>KV/SQL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2944EA-D981-3EB9-65A7-2A879162949B}"/>
              </a:ext>
            </a:extLst>
          </p:cNvPr>
          <p:cNvSpPr txBox="1"/>
          <p:nvPr/>
        </p:nvSpPr>
        <p:spPr>
          <a:xfrm>
            <a:off x="9659962" y="5229608"/>
            <a:ext cx="515215" cy="153888"/>
          </a:xfrm>
          <a:prstGeom prst="rect">
            <a:avLst/>
          </a:prstGeom>
          <a:solidFill>
            <a:srgbClr val="8BD55D">
              <a:alpha val="25000"/>
            </a:srgbClr>
          </a:solidFill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b="1" dirty="0"/>
              <a:t>TSDB</a:t>
            </a:r>
          </a:p>
        </p:txBody>
      </p:sp>
    </p:spTree>
    <p:extLst>
      <p:ext uri="{BB962C8B-B14F-4D97-AF65-F5344CB8AC3E}">
        <p14:creationId xmlns:p14="http://schemas.microsoft.com/office/powerpoint/2010/main" val="15746015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HINKCELLPRESENTATIONDONOTDELETE" val="&lt;?xml version=&quot;1.0&quot; encoding=&quot;UTF-16&quot; standalone=&quot;yes&quot;?&gt;&lt;root reqver=&quot;25060&quot;&gt;&lt;version val=&quot;281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EMPLATELASTEDITED" val="2023-12-15 02:28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ZQyKFgCFD5XAZPv3AWBQ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.LyJP9Ef7CM8T6PUBqd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RCzsv.ik_t3bs5QJ6VLg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Fw0tr2VymfPrG.nUcDK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_new_logoimag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8aEULAlytEmoKDPnzJ1p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uZ.dr0dtPKYSWmGw_6Y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QibaDMIQaIJXCExx3CS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heme/theme1.xml><?xml version="1.0" encoding="utf-8"?>
<a:theme xmlns:a="http://schemas.openxmlformats.org/drawingml/2006/main" name="Whit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61F79"/>
      </a:accent1>
      <a:accent2>
        <a:srgbClr val="00A9F4"/>
      </a:accent2>
      <a:accent3>
        <a:srgbClr val="2251FF"/>
      </a:accent3>
      <a:accent4>
        <a:srgbClr val="99E6FF"/>
      </a:accent4>
      <a:accent5>
        <a:srgbClr val="0679C3"/>
      </a:accent5>
      <a:accent6>
        <a:srgbClr val="75F0E7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61F79"/>
        </a:accent1>
        <a:accent2>
          <a:srgbClr val="00A9F4"/>
        </a:accent2>
        <a:accent3>
          <a:srgbClr val="2251FF"/>
        </a:accent3>
        <a:accent4>
          <a:srgbClr val="99E6FF"/>
        </a:accent4>
        <a:accent5>
          <a:srgbClr val="0679C3"/>
        </a:accent5>
        <a:accent6>
          <a:srgbClr val="75F0E7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 900">
      <a:srgbClr val="061F79"/>
    </a:custClr>
    <a:custClr name="Electric Blue 700">
      <a:srgbClr val="1537BA"/>
    </a:custClr>
    <a:custClr name="Electric Blue 500">
      <a:srgbClr val="2251FF"/>
    </a:custClr>
    <a:custClr name="Electric Blue 300">
      <a:srgbClr val="5E9DFF"/>
    </a:custClr>
    <a:custClr name="Electric Blue 200">
      <a:srgbClr val="99C4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Deep Blue 900">
      <a:srgbClr val="051C2C"/>
    </a:custClr>
    <a:custClr name="Electric Blue 800">
      <a:srgbClr val="0E2B99"/>
    </a:custClr>
    <a:custClr name="Electric Blue 500">
      <a:srgbClr val="2251FF"/>
    </a:custClr>
    <a:custClr name="Electric Blue 200">
      <a:srgbClr val="99C4FF"/>
    </a:custClr>
    <a:custClr name="Gray 10%">
      <a:srgbClr val="E6E6E6"/>
    </a:custClr>
    <a:custClr name="Crimson Red 300">
      <a:srgbClr val="F17E7E"/>
    </a:custClr>
    <a:custClr name="Crimson Red 500">
      <a:srgbClr val="E33B3B"/>
    </a:custClr>
    <a:custClr name="Crimson Red 700">
      <a:srgbClr val="B82525"/>
    </a:custClr>
    <a:custClr name="Crimson Red 900">
      <a:srgbClr val="8E0B0B"/>
    </a:custClr>
    <a:custClr name="Null">
      <a:srgbClr val="FEFFFF"/>
    </a:custClr>
    <a:custClr name="Marine Green 900">
      <a:srgbClr val="108980"/>
    </a:custClr>
    <a:custClr name="Marine Green 700">
      <a:srgbClr val="14B8AB"/>
    </a:custClr>
    <a:custClr name="Marine Green 500">
      <a:srgbClr val="0BDACB"/>
    </a:custClr>
    <a:custClr name="Marine Green 300">
      <a:srgbClr val="75F0E7"/>
    </a:custClr>
    <a:custClr name="Sand Neutral 300">
      <a:srgbClr val="E6D7BC"/>
    </a:custClr>
    <a:custClr name="Crimson Red 300">
      <a:srgbClr val="F17E7E"/>
    </a:custClr>
    <a:custClr name="Crimson Red 500">
      <a:srgbClr val="E33B3B"/>
    </a:custClr>
    <a:custClr name="Crimson Red 700">
      <a:srgbClr val="B82525"/>
    </a:custClr>
    <a:custClr name="Crimson Red 900">
      <a:srgbClr val="8E0B0B"/>
    </a:custClr>
    <a:custClr name="Null">
      <a:srgbClr val="FEFFFF"/>
    </a:custClr>
    <a:custClr name="Gray 70%">
      <a:srgbClr val="4D4D4D"/>
    </a:custClr>
    <a:custClr name="Gray 54%">
      <a:srgbClr val="757575"/>
    </a:custClr>
    <a:custClr name="Gray 30%">
      <a:srgbClr val="B3B3B3"/>
    </a:custClr>
    <a:custClr name="Gray 20%">
      <a:srgbClr val="CCCCCC"/>
    </a:custClr>
    <a:custClr name="Gray 10%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Marine Green 500">
      <a:srgbClr val="0BDACB"/>
    </a:custClr>
    <a:custClr name="Amber Yellow 500">
      <a:srgbClr val="FFA800"/>
    </a:custClr>
    <a:custClr name="Crimson Red 500">
      <a:srgbClr val="E33B3B"/>
    </a:custClr>
    <a:custClr name="Deep Blue 900">
      <a:srgbClr val="051C2C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Firm-English (United States)-Wide.potx" id="{C3FBFF45-EF7A-4DAA-BEA2-2CAF37679FE3}" vid="{E065B105-543B-4C36-9461-2C9B3656AF91}"/>
    </a:ext>
  </a:extLst>
</a:theme>
</file>

<file path=ppt/theme/theme2.xml><?xml version="1.0" encoding="utf-8"?>
<a:theme xmlns:a="http://schemas.openxmlformats.org/drawingml/2006/main" name="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99E6FF"/>
      </a:accent4>
      <a:accent5>
        <a:srgbClr val="0679C3"/>
      </a:accent5>
      <a:accent6>
        <a:srgbClr val="75F0E7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2251FF"/>
        </a:accent3>
        <a:accent4>
          <a:srgbClr val="99E6FF"/>
        </a:accent4>
        <a:accent5>
          <a:srgbClr val="0679C3"/>
        </a:accent5>
        <a:accent6>
          <a:srgbClr val="75F0E7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Cyan 200">
      <a:srgbClr val="99E6FF"/>
    </a:custClr>
    <a:custClr name="Cyan 300">
      <a:srgbClr val="6ECBF7"/>
    </a:custClr>
    <a:custClr name="Cyan 500">
      <a:srgbClr val="00A9F4"/>
    </a:custClr>
    <a:custClr name="Cyan 700">
      <a:srgbClr val="0679C3"/>
    </a:custClr>
    <a:custClr name="Cyan 900">
      <a:srgbClr val="084D91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Cyan 700">
      <a:srgbClr val="0679C3"/>
    </a:custClr>
    <a:custClr name="Cyan 300">
      <a:srgbClr val="6ECBF7"/>
    </a:custClr>
    <a:custClr name="Gray 10%">
      <a:srgbClr val="E6E6E6"/>
    </a:custClr>
    <a:custClr name="Crimson Red 300">
      <a:srgbClr val="F17E7E"/>
    </a:custClr>
    <a:custClr name="Crimson Red 600">
      <a:srgbClr val="CD3030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Marine Green 900">
      <a:srgbClr val="108980"/>
    </a:custClr>
    <a:custClr name="Marine Green 600">
      <a:srgbClr val="10CBBC"/>
    </a:custClr>
    <a:custClr name="Sand Neutral 300">
      <a:srgbClr val="E6D7BC"/>
    </a:custClr>
    <a:custClr name="Crimson Red 300">
      <a:srgbClr val="F17E7E"/>
    </a:custClr>
    <a:custClr name="Crimson Red 600">
      <a:srgbClr val="CD3030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Gray 70%">
      <a:srgbClr val="4D4D4D"/>
    </a:custClr>
    <a:custClr name="Gray 54%">
      <a:srgbClr val="757575"/>
    </a:custClr>
    <a:custClr name="Gray 30%">
      <a:srgbClr val="B3B3B3"/>
    </a:custClr>
    <a:custClr name="Gray 20%">
      <a:srgbClr val="CCCCCC"/>
    </a:custClr>
    <a:custClr name="Gray 10%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Electric Blue 900">
      <a:srgbClr val="061F79"/>
    </a:custClr>
    <a:custClr name="Marine Green 500">
      <a:srgbClr val="0BDACB"/>
    </a:custClr>
    <a:custClr name="Amber Yellow 500">
      <a:srgbClr val="FFA800"/>
    </a:custClr>
    <a:custClr name="Crimson Red 500">
      <a:srgbClr val="E33B3B"/>
    </a:custClr>
    <a:custClr name="Deep Blue 700">
      <a:srgbClr val="103559"/>
    </a:custClr>
    <a:custClr name="Deep Blue 600">
      <a:srgbClr val="1B456E"/>
    </a:custClr>
    <a:custClr name="Deep Blue 500">
      <a:srgbClr val="2B5580"/>
    </a:custClr>
    <a:custClr name="Deep Blue 300">
      <a:srgbClr val="5380AC"/>
    </a:custClr>
    <a:custClr name="Deep Blue 200">
      <a:srgbClr val="82A6C9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Firm-English (United States)-Wide.potx" id="{C3FBFF45-EF7A-4DAA-BEA2-2CAF37679FE3}" vid="{E7E3497A-1339-447E-8BF0-7EB704306EF3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 2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1ca735a-14db-4567-a159-d67c2473f960">
      <Terms xmlns="http://schemas.microsoft.com/office/infopath/2007/PartnerControls"/>
    </lcf76f155ced4ddcb4097134ff3c332f>
    <TaxCatchAll xmlns="a97def03-4829-427a-a25e-2157731fbb0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B347756AEE8344BB28CD44EC2B7328" ma:contentTypeVersion="14" ma:contentTypeDescription="Create a new document." ma:contentTypeScope="" ma:versionID="7848285eb86c98fd3225cd5e062a9123">
  <xsd:schema xmlns:xsd="http://www.w3.org/2001/XMLSchema" xmlns:xs="http://www.w3.org/2001/XMLSchema" xmlns:p="http://schemas.microsoft.com/office/2006/metadata/properties" xmlns:ns2="c1ca735a-14db-4567-a159-d67c2473f960" xmlns:ns3="a97def03-4829-427a-a25e-2157731fbb05" targetNamespace="http://schemas.microsoft.com/office/2006/metadata/properties" ma:root="true" ma:fieldsID="b59c3fcbebbca2e69bd6f4f4a8da0cee" ns2:_="" ns3:_="">
    <xsd:import namespace="c1ca735a-14db-4567-a159-d67c2473f960"/>
    <xsd:import namespace="a97def03-4829-427a-a25e-2157731fbb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ca735a-14db-4567-a159-d67c2473f9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18eb3a52-a9ad-454e-96a1-46bb4cd16a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def03-4829-427a-a25e-2157731fbb0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42e6c6cb-bb7d-451c-b4ef-6310a7d27395}" ma:internalName="TaxCatchAll" ma:showField="CatchAllData" ma:web="a97def03-4829-427a-a25e-2157731fbb0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DF283F-4B82-4892-8EF9-70B9B3E3286B}">
  <ds:schemaRefs>
    <ds:schemaRef ds:uri="http://schemas.microsoft.com/office/2006/metadata/properties"/>
    <ds:schemaRef ds:uri="http://schemas.microsoft.com/office/infopath/2007/PartnerControls"/>
    <ds:schemaRef ds:uri="c1ca735a-14db-4567-a159-d67c2473f960"/>
    <ds:schemaRef ds:uri="a97def03-4829-427a-a25e-2157731fbb05"/>
  </ds:schemaRefs>
</ds:datastoreItem>
</file>

<file path=customXml/itemProps2.xml><?xml version="1.0" encoding="utf-8"?>
<ds:datastoreItem xmlns:ds="http://schemas.openxmlformats.org/officeDocument/2006/customXml" ds:itemID="{8B50EE39-9B4D-4C3C-8505-D8D6A5EC6B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E74280-4338-4575-9228-D65BD4AFFA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ca735a-14db-4567-a159-d67c2473f960"/>
    <ds:schemaRef ds:uri="a97def03-4829-427a-a25e-2157731fbb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5989</TotalTime>
  <Words>122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Georgia</vt:lpstr>
      <vt:lpstr>Segoe UI</vt:lpstr>
      <vt:lpstr>Wingdings</vt:lpstr>
      <vt:lpstr>White</vt:lpstr>
      <vt:lpstr>Contrast</vt:lpstr>
      <vt:lpstr>think-cell Slide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model-monitoring</dc:title>
  <dc:subject/>
  <dc:creator>Jill Landau</dc:creator>
  <cp:keywords/>
  <dc:description/>
  <cp:lastModifiedBy>Jill Landau</cp:lastModifiedBy>
  <cp:revision>17</cp:revision>
  <cp:lastPrinted>2018-10-30T20:37:12Z</cp:lastPrinted>
  <dcterms:created xsi:type="dcterms:W3CDTF">2024-04-17T11:41:07Z</dcterms:created>
  <dcterms:modified xsi:type="dcterms:W3CDTF">2024-06-23T14:37:05Z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2023-12-15 02:28 PM</vt:lpwstr>
  </property>
  <property fmtid="{D5CDD505-2E9C-101B-9397-08002B2CF9AE}" pid="8" name="TemplateCreated">
    <vt:lpwstr>2019-02-27 01:18 PM</vt:lpwstr>
  </property>
  <property fmtid="{D5CDD505-2E9C-101B-9397-08002B2CF9AE}" pid="9" name="ContentTypeId">
    <vt:lpwstr>0x010100F2B347756AEE8344BB28CD44EC2B7328</vt:lpwstr>
  </property>
</Properties>
</file>