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076136961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F1CC6-137F-452C-8111-25010D19E32C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7B191-042B-4A01-A4B7-D8769FADB1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44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D0A5C-6B8D-8740-ACDD-A40F7FCA9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3557-3DC1-4C52-9F86-C6D482866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76A9A-3CC6-426C-AEA3-F3127340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115B-9BDD-4D00-9606-E383D88E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3468-EEB5-4D8D-B2F4-7FD51DFD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04D6-16CB-4932-B2C1-F37153E9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70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A921-7260-41B9-8E3F-7B0AEFA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C18F-FE09-4B76-B2D6-CD29791E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F049-9B6A-44B5-A665-1FF34036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196A-5184-4085-B4F2-385417A5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104C-FE04-4609-9A5D-03E55FED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209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33467-DA75-4285-8A8A-3BC038CE8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0013-3182-4EF3-B4BB-E3B231B85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9D09-E90E-4348-8E71-F3ED7436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B9C8-889B-430E-BFF9-333AF7D7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9DDC-FE05-4F4A-9A66-F1B837F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08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D720-2E15-4D38-B8DB-A2D86E7C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B9F4-FBB9-4281-B9F3-9219B837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4334A-7166-4192-9F84-83CB61F8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83BA-EFE9-4590-8739-7F379CB8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3BC9-764C-41C8-8F1C-57BAEC0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479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36EE-0FE7-4D03-99C5-83568AF2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6E67-BA5F-40D9-95A6-8817F70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F77F-E622-4C0E-9598-E5769DB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C442-A281-4C51-8F53-DBF98211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97D1-17EB-4FE7-AAF8-F2BC09E4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19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F32C-8BC1-4A5C-A297-BF1CEED5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C9A9-5855-4C00-BA4F-612EFFFE2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B5B6D-D960-4E0C-AD81-8C45B852D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89CCD-5369-4682-B7A0-6AE7133A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7EE17-E286-498B-9C99-3FDA8DB0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8B2D-5F45-4F16-A313-8AFDA5BF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007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8E4F-EA4B-44CF-9972-1434D44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7494-C79A-40E2-9603-61EDED5A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15E5C-7211-46DB-882A-38655F24B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03095-EEF9-40A1-829B-4589AAC34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87F2E-8EF7-4D84-A972-401FDC1C4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6AF5A-55C4-4209-91AC-4936649F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5CC40-4F7A-496F-99EA-DB6F6CA2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76C36-98ED-4BC7-92B6-C56F3E58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252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073A-A7C3-46BC-8775-39EDB8BB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8ED2C-43DA-4A5C-825D-3FD85F0D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9DDF9-CD77-418D-A338-89545A74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555AF-22D9-4C7D-8829-29ED6146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741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1F47E-AFD1-4054-BDBF-2FE555A2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61B2C-4A1B-4E3A-A324-BA5CAFD6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678AB-7909-4533-8905-3E3F92D4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79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2061-F37C-44F2-A476-232FF241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1A17-D848-4A6C-B29D-8F9CF486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EFA22-C007-4179-A1D6-6F575F209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84AD4-5842-419F-A3DE-3D73E771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16335-0D90-47C3-ADC6-72D87FFA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4345C-0CDD-4793-8DBC-60C61DAC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642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6B1A-673D-483C-AEAB-3214F3F1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76567-DA5D-43BE-96F9-575A6662E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8DCB2-AC25-4F3C-924E-328C920CC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D61F7-EF32-47DE-804A-835865B8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4BDF-0FB8-4F12-BB7D-3724C92C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B0CB-325F-454A-B274-5509A5FA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779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5CA5A-FF3F-43FC-92B2-0E1CC50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DA53C-F254-4712-9286-406E73471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9EF80-9632-431E-9F06-702F7B70B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94FF-6F77-4A11-9A95-5072228E5FC5}" type="datetimeFigureOut">
              <a:rPr lang="en-IL" smtClean="0"/>
              <a:t>16/02/2022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9CF0-5216-40AB-8482-0524AD9B7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B814-738E-4287-B30F-EDA96E948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04DF-66C8-41F7-B5C9-1C9F609593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346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8B26D8-9C6D-4AB7-B929-E801DBC9DD35}"/>
              </a:ext>
            </a:extLst>
          </p:cNvPr>
          <p:cNvSpPr/>
          <p:nvPr/>
        </p:nvSpPr>
        <p:spPr>
          <a:xfrm>
            <a:off x="1649261" y="4431256"/>
            <a:ext cx="2035660" cy="9051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AAFB1-5245-4089-8F5A-A5097E972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D2A8C-192A-B941-8D6A-4517FD20EE16}"/>
              </a:ext>
            </a:extLst>
          </p:cNvPr>
          <p:cNvSpPr txBox="1"/>
          <p:nvPr/>
        </p:nvSpPr>
        <p:spPr>
          <a:xfrm>
            <a:off x="480888" y="1916507"/>
            <a:ext cx="5460025" cy="41597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</a:pP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57EFC5-F482-4F53-8544-372D594E6554}"/>
              </a:ext>
            </a:extLst>
          </p:cNvPr>
          <p:cNvSpPr/>
          <p:nvPr/>
        </p:nvSpPr>
        <p:spPr>
          <a:xfrm>
            <a:off x="1849021" y="4648449"/>
            <a:ext cx="714401" cy="480642"/>
          </a:xfrm>
          <a:prstGeom prst="roundRect">
            <a:avLst/>
          </a:prstGeom>
          <a:solidFill>
            <a:srgbClr val="DAE8FC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Step 1</a:t>
            </a:r>
            <a:endParaRPr lang="LID4096" sz="1200" dirty="0" err="1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72BF29-D84C-4F3F-86AA-0E08135B0178}"/>
              </a:ext>
            </a:extLst>
          </p:cNvPr>
          <p:cNvSpPr/>
          <p:nvPr/>
        </p:nvSpPr>
        <p:spPr>
          <a:xfrm>
            <a:off x="2810306" y="4648449"/>
            <a:ext cx="714401" cy="480642"/>
          </a:xfrm>
          <a:prstGeom prst="roundRect">
            <a:avLst/>
          </a:prstGeom>
          <a:solidFill>
            <a:srgbClr val="DAE8FC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Step 2</a:t>
            </a:r>
            <a:endParaRPr lang="LID4096" sz="1200" dirty="0" err="1">
              <a:solidFill>
                <a:sysClr val="windowText" lastClr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7AD5C9-6E86-455A-B15B-3F25C5969725}"/>
              </a:ext>
            </a:extLst>
          </p:cNvPr>
          <p:cNvGrpSpPr/>
          <p:nvPr/>
        </p:nvGrpSpPr>
        <p:grpSpPr>
          <a:xfrm>
            <a:off x="4324233" y="4789814"/>
            <a:ext cx="592886" cy="226184"/>
            <a:chOff x="5956197" y="4355183"/>
            <a:chExt cx="593040" cy="226243"/>
          </a:xfrm>
        </p:grpSpPr>
        <p:sp>
          <p:nvSpPr>
            <p:cNvPr id="10" name="Flowchart: Direct Access Storage 9">
              <a:extLst>
                <a:ext uri="{FF2B5EF4-FFF2-40B4-BE49-F238E27FC236}">
                  <a16:creationId xmlns:a16="http://schemas.microsoft.com/office/drawing/2014/main" id="{69D1BD63-BEF2-442F-935F-4BA32097947D}"/>
                </a:ext>
              </a:extLst>
            </p:cNvPr>
            <p:cNvSpPr/>
            <p:nvPr/>
          </p:nvSpPr>
          <p:spPr>
            <a:xfrm>
              <a:off x="5956197" y="4355183"/>
              <a:ext cx="593040" cy="226243"/>
            </a:xfrm>
            <a:prstGeom prst="flowChartMagneticDrum">
              <a:avLst/>
            </a:prstGeom>
            <a:solidFill>
              <a:srgbClr val="0070C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400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472248-EE35-409E-B230-F9B7AF2DF54B}"/>
                </a:ext>
              </a:extLst>
            </p:cNvPr>
            <p:cNvSpPr/>
            <p:nvPr/>
          </p:nvSpPr>
          <p:spPr>
            <a:xfrm>
              <a:off x="6360319" y="4364832"/>
              <a:ext cx="181774" cy="209451"/>
            </a:xfrm>
            <a:prstGeom prst="ellipse">
              <a:avLst/>
            </a:prstGeom>
            <a:solidFill>
              <a:srgbClr val="DAE8FC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400" dirty="0" err="1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3F1420-87FC-4133-960B-5A91A28B5CE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563422" y="4888770"/>
            <a:ext cx="24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A99347-CEC9-4E85-BCAA-53CBD0FC5261}"/>
              </a:ext>
            </a:extLst>
          </p:cNvPr>
          <p:cNvSpPr txBox="1"/>
          <p:nvPr/>
        </p:nvSpPr>
        <p:spPr>
          <a:xfrm>
            <a:off x="1704629" y="4059881"/>
            <a:ext cx="1924924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Function 1 (data prep)</a:t>
            </a:r>
            <a:endParaRPr lang="LID4096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001B5D-8ED2-4FA6-94AB-4714CB31F666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524707" y="4888770"/>
            <a:ext cx="799527" cy="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6EC3C5-C597-4A34-AB55-D7BDFFC18BBD}"/>
              </a:ext>
            </a:extLst>
          </p:cNvPr>
          <p:cNvSpPr/>
          <p:nvPr/>
        </p:nvSpPr>
        <p:spPr>
          <a:xfrm>
            <a:off x="5640938" y="3743278"/>
            <a:ext cx="1267111" cy="9051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 dirty="0" err="1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13A9AD3-8347-4172-9369-6717AF27C419}"/>
              </a:ext>
            </a:extLst>
          </p:cNvPr>
          <p:cNvSpPr/>
          <p:nvPr/>
        </p:nvSpPr>
        <p:spPr>
          <a:xfrm>
            <a:off x="5917292" y="3955542"/>
            <a:ext cx="714401" cy="480642"/>
          </a:xfrm>
          <a:prstGeom prst="roundRect">
            <a:avLst/>
          </a:prstGeom>
          <a:solidFill>
            <a:srgbClr val="DAE8FC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Step 3</a:t>
            </a:r>
            <a:endParaRPr lang="LID4096" sz="1200" dirty="0" err="1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FF803-D2C2-4EE5-8244-92F9C1EA0381}"/>
              </a:ext>
            </a:extLst>
          </p:cNvPr>
          <p:cNvSpPr txBox="1"/>
          <p:nvPr/>
        </p:nvSpPr>
        <p:spPr>
          <a:xfrm>
            <a:off x="5116555" y="3363902"/>
            <a:ext cx="246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Function 2 (Infer with GPU)</a:t>
            </a:r>
            <a:endParaRPr lang="LID4096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3FB90E-45DD-43BF-A017-2BD69DE6CBBE}"/>
              </a:ext>
            </a:extLst>
          </p:cNvPr>
          <p:cNvSpPr/>
          <p:nvPr/>
        </p:nvSpPr>
        <p:spPr>
          <a:xfrm>
            <a:off x="5790679" y="5383936"/>
            <a:ext cx="1267111" cy="9051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 dirty="0" err="1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764C4C-8CD7-4EBB-BA6B-8CA71D4182F7}"/>
              </a:ext>
            </a:extLst>
          </p:cNvPr>
          <p:cNvSpPr/>
          <p:nvPr/>
        </p:nvSpPr>
        <p:spPr>
          <a:xfrm>
            <a:off x="6067033" y="5596200"/>
            <a:ext cx="714401" cy="480642"/>
          </a:xfrm>
          <a:prstGeom prst="roundRect">
            <a:avLst/>
          </a:prstGeom>
          <a:solidFill>
            <a:srgbClr val="DAE8FC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Step 4</a:t>
            </a:r>
            <a:endParaRPr lang="LID4096" sz="1200" dirty="0" err="1">
              <a:solidFill>
                <a:sysClr val="windowText" lastClr="000000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EBD3A3-0841-473B-8926-741E5DE94847}"/>
              </a:ext>
            </a:extLst>
          </p:cNvPr>
          <p:cNvSpPr/>
          <p:nvPr/>
        </p:nvSpPr>
        <p:spPr>
          <a:xfrm>
            <a:off x="8764130" y="4023756"/>
            <a:ext cx="2035660" cy="9051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 dirty="0" err="1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B8EFF79-0154-453A-B464-6BBD2FC0DE2E}"/>
              </a:ext>
            </a:extLst>
          </p:cNvPr>
          <p:cNvSpPr/>
          <p:nvPr/>
        </p:nvSpPr>
        <p:spPr>
          <a:xfrm>
            <a:off x="8963891" y="4240949"/>
            <a:ext cx="714401" cy="480642"/>
          </a:xfrm>
          <a:prstGeom prst="roundRect">
            <a:avLst/>
          </a:prstGeom>
          <a:solidFill>
            <a:srgbClr val="DAE8FC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Step 5</a:t>
            </a:r>
            <a:endParaRPr lang="LID4096" sz="1200" dirty="0" err="1">
              <a:solidFill>
                <a:sysClr val="windowText" lastClr="000000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4815723-BE56-4959-A013-05829220FB52}"/>
              </a:ext>
            </a:extLst>
          </p:cNvPr>
          <p:cNvSpPr/>
          <p:nvPr/>
        </p:nvSpPr>
        <p:spPr>
          <a:xfrm>
            <a:off x="9925175" y="4240949"/>
            <a:ext cx="714401" cy="480642"/>
          </a:xfrm>
          <a:prstGeom prst="roundRect">
            <a:avLst/>
          </a:prstGeom>
          <a:solidFill>
            <a:srgbClr val="DAE8FC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Step 6</a:t>
            </a:r>
            <a:endParaRPr lang="LID4096" sz="1200" dirty="0" err="1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37018D-54D8-413D-B085-9A3EF394042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9678291" y="4481270"/>
            <a:ext cx="24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BE06D1-55A8-488F-A514-3FB61A4739FA}"/>
              </a:ext>
            </a:extLst>
          </p:cNvPr>
          <p:cNvGrpSpPr/>
          <p:nvPr/>
        </p:nvGrpSpPr>
        <p:grpSpPr>
          <a:xfrm>
            <a:off x="7517602" y="4255086"/>
            <a:ext cx="592886" cy="226184"/>
            <a:chOff x="5956197" y="4355183"/>
            <a:chExt cx="593040" cy="226243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1DBE0514-3197-4A0E-BF26-7EBDAD719356}"/>
                </a:ext>
              </a:extLst>
            </p:cNvPr>
            <p:cNvSpPr/>
            <p:nvPr/>
          </p:nvSpPr>
          <p:spPr>
            <a:xfrm>
              <a:off x="5956197" y="4355183"/>
              <a:ext cx="593040" cy="226243"/>
            </a:xfrm>
            <a:prstGeom prst="flowChartMagneticDrum">
              <a:avLst/>
            </a:prstGeom>
            <a:solidFill>
              <a:srgbClr val="0070C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400" dirty="0" err="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7906BC-1E61-40CD-AC7B-4B702EF87E33}"/>
                </a:ext>
              </a:extLst>
            </p:cNvPr>
            <p:cNvSpPr/>
            <p:nvPr/>
          </p:nvSpPr>
          <p:spPr>
            <a:xfrm>
              <a:off x="6360319" y="4364832"/>
              <a:ext cx="181774" cy="209451"/>
            </a:xfrm>
            <a:prstGeom prst="ellipse">
              <a:avLst/>
            </a:prstGeom>
            <a:solidFill>
              <a:srgbClr val="DAE8FC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400" dirty="0" err="1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1A0B70-E825-40BE-B0E8-3C52FC287C2F}"/>
              </a:ext>
            </a:extLst>
          </p:cNvPr>
          <p:cNvCxnSpPr>
            <a:cxnSpLocks/>
            <a:stCxn id="12" idx="6"/>
            <a:endCxn id="27" idx="1"/>
          </p:cNvCxnSpPr>
          <p:nvPr/>
        </p:nvCxnSpPr>
        <p:spPr>
          <a:xfrm flipV="1">
            <a:off x="4909977" y="4195863"/>
            <a:ext cx="1007315" cy="70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F035CF-8E25-45B1-8B4B-42126C9F7835}"/>
              </a:ext>
            </a:extLst>
          </p:cNvPr>
          <p:cNvCxnSpPr>
            <a:cxnSpLocks/>
            <a:stCxn id="12" idx="6"/>
            <a:endCxn id="32" idx="1"/>
          </p:cNvCxnSpPr>
          <p:nvPr/>
        </p:nvCxnSpPr>
        <p:spPr>
          <a:xfrm>
            <a:off x="4909977" y="4904159"/>
            <a:ext cx="1157056" cy="93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937743-A037-40FA-AF1B-8E18DCAEF308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6631693" y="4195863"/>
            <a:ext cx="885909" cy="17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C4C051-EC1F-4D8E-914A-B78C03CD7206}"/>
              </a:ext>
            </a:extLst>
          </p:cNvPr>
          <p:cNvCxnSpPr>
            <a:cxnSpLocks/>
            <a:stCxn id="40" idx="6"/>
            <a:endCxn id="35" idx="1"/>
          </p:cNvCxnSpPr>
          <p:nvPr/>
        </p:nvCxnSpPr>
        <p:spPr>
          <a:xfrm>
            <a:off x="8103346" y="4369431"/>
            <a:ext cx="860545" cy="1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FDBDC2-BD2A-43C6-8C00-BB54EAD47658}"/>
              </a:ext>
            </a:extLst>
          </p:cNvPr>
          <p:cNvSpPr txBox="1"/>
          <p:nvPr/>
        </p:nvSpPr>
        <p:spPr>
          <a:xfrm>
            <a:off x="8594954" y="3639444"/>
            <a:ext cx="2374013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Function 4 (post process)</a:t>
            </a:r>
            <a:endParaRPr lang="LID4096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41FDCA-086A-4D9B-8DCA-DA1871597DD4}"/>
              </a:ext>
            </a:extLst>
          </p:cNvPr>
          <p:cNvSpPr txBox="1"/>
          <p:nvPr/>
        </p:nvSpPr>
        <p:spPr>
          <a:xfrm>
            <a:off x="5391576" y="5073556"/>
            <a:ext cx="2035660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Function 3</a:t>
            </a:r>
            <a:endParaRPr lang="LID4096" sz="1400" dirty="0"/>
          </a:p>
        </p:txBody>
      </p:sp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16A9CE7F-5ADF-4BF0-B136-1A4E36BF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18" y="5256751"/>
            <a:ext cx="940175" cy="432338"/>
          </a:xfrm>
          <a:prstGeom prst="rect">
            <a:avLst/>
          </a:prstGeom>
        </p:spPr>
      </p:pic>
      <p:pic>
        <p:nvPicPr>
          <p:cNvPr id="57" name="Picture 56" descr="Logo&#10;&#10;Description automatically generated">
            <a:extLst>
              <a:ext uri="{FF2B5EF4-FFF2-40B4-BE49-F238E27FC236}">
                <a16:creationId xmlns:a16="http://schemas.microsoft.com/office/drawing/2014/main" id="{34C9BFB0-F11D-4FB0-A32F-BF83C256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14" y="6190279"/>
            <a:ext cx="940175" cy="432338"/>
          </a:xfrm>
          <a:prstGeom prst="rect">
            <a:avLst/>
          </a:prstGeom>
        </p:spPr>
      </p:pic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8A1A1BE6-A53C-409D-9E06-5AA3912D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695" y="4875019"/>
            <a:ext cx="940175" cy="432338"/>
          </a:xfrm>
          <a:prstGeom prst="rect">
            <a:avLst/>
          </a:prstGeom>
        </p:spPr>
      </p:pic>
      <p:pic>
        <p:nvPicPr>
          <p:cNvPr id="59" name="Picture 58" descr="Logo&#10;&#10;Description automatically generated">
            <a:extLst>
              <a:ext uri="{FF2B5EF4-FFF2-40B4-BE49-F238E27FC236}">
                <a16:creationId xmlns:a16="http://schemas.microsoft.com/office/drawing/2014/main" id="{10275998-8763-4B1E-B13C-901F6F27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99" y="4527782"/>
            <a:ext cx="940175" cy="432338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B304A283-8EE0-4ED5-992B-78A9BDDB2118}"/>
              </a:ext>
            </a:extLst>
          </p:cNvPr>
          <p:cNvGrpSpPr/>
          <p:nvPr/>
        </p:nvGrpSpPr>
        <p:grpSpPr>
          <a:xfrm>
            <a:off x="11100962" y="4396770"/>
            <a:ext cx="592886" cy="226184"/>
            <a:chOff x="5956197" y="4355183"/>
            <a:chExt cx="593040" cy="226243"/>
          </a:xfrm>
        </p:grpSpPr>
        <p:sp>
          <p:nvSpPr>
            <p:cNvPr id="62" name="Flowchart: Direct Access Storage 61">
              <a:extLst>
                <a:ext uri="{FF2B5EF4-FFF2-40B4-BE49-F238E27FC236}">
                  <a16:creationId xmlns:a16="http://schemas.microsoft.com/office/drawing/2014/main" id="{E2D065FA-F1E3-49FE-88D3-C7C64510CE80}"/>
                </a:ext>
              </a:extLst>
            </p:cNvPr>
            <p:cNvSpPr/>
            <p:nvPr/>
          </p:nvSpPr>
          <p:spPr>
            <a:xfrm>
              <a:off x="5956197" y="4355183"/>
              <a:ext cx="593040" cy="226243"/>
            </a:xfrm>
            <a:prstGeom prst="flowChartMagneticDrum">
              <a:avLst/>
            </a:prstGeom>
            <a:solidFill>
              <a:srgbClr val="0070C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400" dirty="0" err="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18F786-ADBF-41F4-96AA-BB728D6F7434}"/>
                </a:ext>
              </a:extLst>
            </p:cNvPr>
            <p:cNvSpPr/>
            <p:nvPr/>
          </p:nvSpPr>
          <p:spPr>
            <a:xfrm>
              <a:off x="6360319" y="4364832"/>
              <a:ext cx="181774" cy="209451"/>
            </a:xfrm>
            <a:prstGeom prst="ellipse">
              <a:avLst/>
            </a:prstGeom>
            <a:solidFill>
              <a:srgbClr val="DAE8FC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400" dirty="0" err="1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A8BAC2-9C32-49BE-A2B5-341B038D569B}"/>
              </a:ext>
            </a:extLst>
          </p:cNvPr>
          <p:cNvCxnSpPr>
            <a:cxnSpLocks/>
            <a:stCxn id="36" idx="3"/>
            <a:endCxn id="62" idx="1"/>
          </p:cNvCxnSpPr>
          <p:nvPr/>
        </p:nvCxnSpPr>
        <p:spPr>
          <a:xfrm>
            <a:off x="10639576" y="4481270"/>
            <a:ext cx="461387" cy="2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asf - Revision 1886909: /kafka/site/logos/originals/png">
            <a:extLst>
              <a:ext uri="{FF2B5EF4-FFF2-40B4-BE49-F238E27FC236}">
                <a16:creationId xmlns:a16="http://schemas.microsoft.com/office/drawing/2014/main" id="{BCAD724C-1910-4F9A-96BC-9A28A041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9" y="4592239"/>
            <a:ext cx="618564" cy="6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58B727E-CC33-4A71-A760-C9C0940F1F4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82738" y="4881702"/>
            <a:ext cx="766283" cy="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5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Landau</dc:creator>
  <cp:lastModifiedBy>Jill Landau</cp:lastModifiedBy>
  <cp:revision>2</cp:revision>
  <dcterms:created xsi:type="dcterms:W3CDTF">2022-01-30T12:23:26Z</dcterms:created>
  <dcterms:modified xsi:type="dcterms:W3CDTF">2022-02-16T10:34:15Z</dcterms:modified>
</cp:coreProperties>
</file>