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64" r:id="rId5"/>
  </p:sldMasterIdLst>
  <p:notesMasterIdLst>
    <p:notesMasterId r:id="rId7"/>
  </p:notesMasterIdLst>
  <p:handoutMasterIdLst>
    <p:handoutMasterId r:id="rId8"/>
  </p:handoutMasterIdLst>
  <p:sldIdLst>
    <p:sldId id="3701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55D"/>
    <a:srgbClr val="051C2C"/>
    <a:srgbClr val="FFFFFF"/>
    <a:srgbClr val="D0D0D0"/>
    <a:srgbClr val="000000"/>
    <a:srgbClr val="7F7F7F"/>
    <a:srgbClr val="AFC3FF"/>
    <a:srgbClr val="0D3171"/>
    <a:srgbClr val="E6E6E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47" d="100"/>
          <a:sy n="147" d="100"/>
        </p:scale>
        <p:origin x="11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25 August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25 August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25 August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56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rtnership" hidden="1">
            <a:extLst>
              <a:ext uri="{FF2B5EF4-FFF2-40B4-BE49-F238E27FC236}">
                <a16:creationId xmlns:a16="http://schemas.microsoft.com/office/drawing/2014/main" id="{2DB70230-A6B5-4979-8308-8CA8DA9D95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7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 hidden="1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rtnership" hidden="1">
            <a:extLst>
              <a:ext uri="{FF2B5EF4-FFF2-40B4-BE49-F238E27FC236}">
                <a16:creationId xmlns:a16="http://schemas.microsoft.com/office/drawing/2014/main" id="{81F7CCA8-F56A-4400-9CFC-D4344A1BA6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Any use of this material without specific permission is strictly prohibited</a:t>
            </a:r>
            <a:endParaRPr lang="en-US" sz="75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7" name="LogoImage" hidden="1">
            <a:extLst>
              <a:ext uri="{FF2B5EF4-FFF2-40B4-BE49-F238E27FC236}">
                <a16:creationId xmlns:a16="http://schemas.microsoft.com/office/drawing/2014/main" id="{9AE2EE0E-5AF4-4323-B1E9-DD625EA361C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 hidden="1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 hidden="1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948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7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35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14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060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80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750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350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 hidden="1">
            <a:extLst>
              <a:ext uri="{FF2B5EF4-FFF2-40B4-BE49-F238E27FC236}">
                <a16:creationId xmlns:a16="http://schemas.microsoft.com/office/drawing/2014/main" id="{5B679412-C01D-475C-80C6-930AD63EFE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DB583B8C-7162-4D83-AA3D-B0A640125D9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49271" y="481161"/>
            <a:ext cx="1893202" cy="585216"/>
            <a:chOff x="549271" y="481161"/>
            <a:chExt cx="1893202" cy="585216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49271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49271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89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84283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A74D0957-B8E1-0203-5942-B3CDCECEFC07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A579D789-E781-7373-9902-2ED2044F84A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AE219666-526F-9C6F-0799-DEDE1ED7C6B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22CE313E-44F3-0F57-9118-789F5A7E4BE2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D0B5E1D7-1CD7-D84F-3620-B4FA0EF324DB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F40C396B-7721-8A80-0BC4-C8F93B6E54CA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D19BD4EA-9682-50D3-B979-152445E49E10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0B6C31-1F56-F41C-44CD-9D5FBF4D034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c 24" hidden="1">
                <a:extLst>
                  <a:ext uri="{FF2B5EF4-FFF2-40B4-BE49-F238E27FC236}">
                    <a16:creationId xmlns:a16="http://schemas.microsoft.com/office/drawing/2014/main" id="{B50CF1FE-8D31-700D-F0C2-ACB607372AE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E34FB525-F2A2-061A-A353-799809BF5FC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C6EA1B-42E3-0F8A-87FD-05CAF1FDA5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49961EB-4044-DDFA-0CF7-F5D66FDD64F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81D58525-2DB4-58E3-4841-2B88C4F9BBE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052903-9CD8-AB5E-E69F-03405F84882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B370F7E-886E-6962-667A-24DD8C636B1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12DC2918-BD74-B2EB-0BB2-D46E7084496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309338-2E0C-8EAB-278B-36BB84E8955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8AA2C47-9903-4C18-8098-1106BE8B197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85016F10-0401-6973-A0D0-23D227FF8FED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041A10-C91C-7EF2-F7EA-D1D0412188C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1A7ADC8-55DF-963B-3C8A-AAB44F2EF67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64437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78CA310D-6D76-F64D-43BD-A9F8058D0B83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5EB4C1BD-D02B-BD12-5727-6F58C39BD4C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760D5CA7-F2EA-45CF-81C8-C3EDA5FA395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EB43A491-1FC0-C08D-DC0F-9312F78D3BB5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41DC0170-C64F-96F4-DD57-F6BBE781B8CA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7E1C2B9C-8B0A-AC6B-B386-E28E8F253128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C1E862B0-BA6B-93BC-31CC-9EDF1CA824BB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A84F48-2944-98CC-156D-EC5FA62990B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c 23" hidden="1">
                <a:extLst>
                  <a:ext uri="{FF2B5EF4-FFF2-40B4-BE49-F238E27FC236}">
                    <a16:creationId xmlns:a16="http://schemas.microsoft.com/office/drawing/2014/main" id="{49AE9D7C-3BC5-C5DD-0AFA-71D915D9D8D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3623EFE0-7A55-35A0-763D-A7CCEABC576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3B4311-025C-426B-9E06-BDDA476EF4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ABB8959-417A-20E2-3BFB-820D653F8B1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7A7E4CBF-9B94-C8D7-EF8F-9662FD33055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66490-5468-AC46-5ED5-E8212992AF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164DC02-AF00-DEB2-344B-46D05BDC286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37ACCC41-9C6B-7C20-5C62-B34B467FA71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731651-049D-FD74-10A9-3B77CDA9C26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AADA01A-6C4E-7E32-6930-9C7BE1CCCDF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E9C1FE7B-027B-2A18-4D77-A6B6DC1EDC9F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520F20-D7D9-7F64-BF4E-B26721F00ED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AC3D5E5-FFBA-7695-4382-807739B76632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99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7" Type="http://schemas.openxmlformats.org/officeDocument/2006/relationships/image" Target="../media/image10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70112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86" imgH="179" progId="TCLayout.ActiveDocument.1">
                  <p:embed/>
                </p:oleObj>
              </mc:Choice>
              <mc:Fallback>
                <p:oleObj name="think-cell Slide" r:id="rId6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D6824FE-6AFA-8E7D-0DEB-609F6CC8B997}"/>
              </a:ext>
            </a:extLst>
          </p:cNvPr>
          <p:cNvSpPr/>
          <p:nvPr/>
        </p:nvSpPr>
        <p:spPr>
          <a:xfrm>
            <a:off x="5576162" y="954755"/>
            <a:ext cx="3098201" cy="167679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DC3EAB1-D411-D76E-A234-3ADFE5A040F2}"/>
              </a:ext>
            </a:extLst>
          </p:cNvPr>
          <p:cNvSpPr/>
          <p:nvPr/>
        </p:nvSpPr>
        <p:spPr>
          <a:xfrm>
            <a:off x="9540405" y="5440409"/>
            <a:ext cx="758968" cy="403539"/>
          </a:xfrm>
          <a:prstGeom prst="can">
            <a:avLst>
              <a:gd name="adj" fmla="val 43126"/>
            </a:avLst>
          </a:prstGeom>
          <a:solidFill>
            <a:srgbClr val="FFC0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A9833-6857-A82D-2101-A2FCB621B60F}"/>
              </a:ext>
            </a:extLst>
          </p:cNvPr>
          <p:cNvSpPr/>
          <p:nvPr/>
        </p:nvSpPr>
        <p:spPr>
          <a:xfrm>
            <a:off x="901253" y="40607"/>
            <a:ext cx="1029538" cy="685312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39725-966F-DEA9-7D05-46949870714D}"/>
              </a:ext>
            </a:extLst>
          </p:cNvPr>
          <p:cNvSpPr/>
          <p:nvPr/>
        </p:nvSpPr>
        <p:spPr>
          <a:xfrm>
            <a:off x="2522580" y="44514"/>
            <a:ext cx="1150342" cy="685312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F80F-0848-F5E4-08F7-E2DD83D0C187}"/>
              </a:ext>
            </a:extLst>
          </p:cNvPr>
          <p:cNvSpPr/>
          <p:nvPr/>
        </p:nvSpPr>
        <p:spPr>
          <a:xfrm>
            <a:off x="891664" y="1403670"/>
            <a:ext cx="1195753" cy="484554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2D94F2-6B4D-BAB2-CC0E-D86BE57E5157}"/>
              </a:ext>
            </a:extLst>
          </p:cNvPr>
          <p:cNvSpPr/>
          <p:nvPr/>
        </p:nvSpPr>
        <p:spPr>
          <a:xfrm>
            <a:off x="3764838" y="1067266"/>
            <a:ext cx="1075856" cy="1154101"/>
          </a:xfrm>
          <a:prstGeom prst="can">
            <a:avLst>
              <a:gd name="adj" fmla="val 43126"/>
            </a:avLst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infer-time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81090-FD94-9AFC-8AB3-898717D9E47A}"/>
              </a:ext>
            </a:extLst>
          </p:cNvPr>
          <p:cNvSpPr/>
          <p:nvPr/>
        </p:nvSpPr>
        <p:spPr>
          <a:xfrm>
            <a:off x="6064955" y="5327237"/>
            <a:ext cx="1997540" cy="1055920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Write operational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Write to TSDB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Raise events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F0B7F6-78E2-6CD8-3559-DF19E63260B0}"/>
              </a:ext>
            </a:extLst>
          </p:cNvPr>
          <p:cNvSpPr/>
          <p:nvPr/>
        </p:nvSpPr>
        <p:spPr>
          <a:xfrm>
            <a:off x="5807676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543D60A-A705-CB04-C9F2-08E57F4C3ACE}"/>
              </a:ext>
            </a:extLst>
          </p:cNvPr>
          <p:cNvSpPr/>
          <p:nvPr/>
        </p:nvSpPr>
        <p:spPr>
          <a:xfrm>
            <a:off x="5636317" y="3527461"/>
            <a:ext cx="715108" cy="634088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C2C58D2-03D8-F1D3-59C3-4C576700F35D}"/>
              </a:ext>
            </a:extLst>
          </p:cNvPr>
          <p:cNvSpPr/>
          <p:nvPr/>
        </p:nvSpPr>
        <p:spPr>
          <a:xfrm>
            <a:off x="6713319" y="3527461"/>
            <a:ext cx="715108" cy="633496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6770D5-7EEE-D31F-E55F-E2FF9CBDFB10}"/>
              </a:ext>
            </a:extLst>
          </p:cNvPr>
          <p:cNvSpPr/>
          <p:nvPr/>
        </p:nvSpPr>
        <p:spPr>
          <a:xfrm>
            <a:off x="7959337" y="3530145"/>
            <a:ext cx="715108" cy="631404"/>
          </a:xfrm>
          <a:prstGeom prst="cube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FEB45-1213-4D4C-E7B9-CB6E688B17E6}"/>
              </a:ext>
            </a:extLst>
          </p:cNvPr>
          <p:cNvSpPr txBox="1"/>
          <p:nvPr/>
        </p:nvSpPr>
        <p:spPr>
          <a:xfrm>
            <a:off x="7508931" y="2862098"/>
            <a:ext cx="56334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56042-947F-6E7D-0655-BBDD7D542EAF}"/>
              </a:ext>
            </a:extLst>
          </p:cNvPr>
          <p:cNvSpPr txBox="1"/>
          <p:nvPr/>
        </p:nvSpPr>
        <p:spPr>
          <a:xfrm rot="16200000">
            <a:off x="5644694" y="3003920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App-1 stream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7DE917B-FCC0-19F9-0042-34E85DE04FFB}"/>
              </a:ext>
            </a:extLst>
          </p:cNvPr>
          <p:cNvSpPr/>
          <p:nvPr/>
        </p:nvSpPr>
        <p:spPr>
          <a:xfrm>
            <a:off x="6938518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7CA60-EB89-9E4C-41CB-F8F2E0DDCD40}"/>
              </a:ext>
            </a:extLst>
          </p:cNvPr>
          <p:cNvSpPr txBox="1"/>
          <p:nvPr/>
        </p:nvSpPr>
        <p:spPr>
          <a:xfrm rot="16200000">
            <a:off x="6784202" y="3003920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App-2 stream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ED17FEF-E132-E756-3870-B96EE31C4F6D}"/>
              </a:ext>
            </a:extLst>
          </p:cNvPr>
          <p:cNvSpPr/>
          <p:nvPr/>
        </p:nvSpPr>
        <p:spPr>
          <a:xfrm>
            <a:off x="8182243" y="2631545"/>
            <a:ext cx="377027" cy="888562"/>
          </a:xfrm>
          <a:prstGeom prst="downArrow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53AF9-4888-8DA7-5459-7D086E5DC57F}"/>
              </a:ext>
            </a:extLst>
          </p:cNvPr>
          <p:cNvSpPr txBox="1"/>
          <p:nvPr/>
        </p:nvSpPr>
        <p:spPr>
          <a:xfrm rot="16200000">
            <a:off x="8019261" y="3003920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App-n stream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B9D4-51D6-3DCC-BE20-E746F02D7AA0}"/>
              </a:ext>
            </a:extLst>
          </p:cNvPr>
          <p:cNvSpPr txBox="1"/>
          <p:nvPr/>
        </p:nvSpPr>
        <p:spPr>
          <a:xfrm>
            <a:off x="5737941" y="3707507"/>
            <a:ext cx="377027" cy="307777"/>
          </a:xfrm>
          <a:prstGeom prst="rect">
            <a:avLst/>
          </a:prstGeom>
          <a:solidFill>
            <a:srgbClr val="8BD55D">
              <a:alpha val="10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App-1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F3159-2F59-6FFD-D219-A2A6F57AC7F0}"/>
              </a:ext>
            </a:extLst>
          </p:cNvPr>
          <p:cNvSpPr txBox="1"/>
          <p:nvPr/>
        </p:nvSpPr>
        <p:spPr>
          <a:xfrm>
            <a:off x="8062495" y="3707507"/>
            <a:ext cx="377027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App-n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2425-372B-6E23-62AD-C5CFF44394BC}"/>
              </a:ext>
            </a:extLst>
          </p:cNvPr>
          <p:cNvSpPr txBox="1"/>
          <p:nvPr/>
        </p:nvSpPr>
        <p:spPr>
          <a:xfrm>
            <a:off x="6830874" y="3707507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App-2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EA8CD-6783-18C4-04F4-678438221A63}"/>
              </a:ext>
            </a:extLst>
          </p:cNvPr>
          <p:cNvSpPr txBox="1"/>
          <p:nvPr/>
        </p:nvSpPr>
        <p:spPr>
          <a:xfrm>
            <a:off x="1000006" y="234170"/>
            <a:ext cx="832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serving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340B3-7457-BCF4-4570-02F0B2ECF6ED}"/>
              </a:ext>
            </a:extLst>
          </p:cNvPr>
          <p:cNvSpPr txBox="1"/>
          <p:nvPr/>
        </p:nvSpPr>
        <p:spPr>
          <a:xfrm>
            <a:off x="2577898" y="234170"/>
            <a:ext cx="10397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monitoring</a:t>
            </a:r>
            <a:br>
              <a:rPr lang="en-US" sz="1000" dirty="0"/>
            </a:br>
            <a:r>
              <a:rPr lang="en-US" sz="1000" dirty="0"/>
              <a:t>“stream”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7F4C2-F8BB-D7A4-78BE-83B839A07A96}"/>
              </a:ext>
            </a:extLst>
          </p:cNvPr>
          <p:cNvSpPr txBox="1"/>
          <p:nvPr/>
        </p:nvSpPr>
        <p:spPr>
          <a:xfrm>
            <a:off x="4014947" y="1143927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Infers</a:t>
            </a:r>
            <a:br>
              <a:rPr lang="en-US" sz="1000" b="1" dirty="0"/>
            </a:br>
            <a:r>
              <a:rPr lang="en-US" sz="1000" b="1" dirty="0"/>
              <a:t>Parquet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E677-5542-1426-249C-38630F4E479F}"/>
              </a:ext>
            </a:extLst>
          </p:cNvPr>
          <p:cNvSpPr txBox="1"/>
          <p:nvPr/>
        </p:nvSpPr>
        <p:spPr>
          <a:xfrm>
            <a:off x="1002031" y="1581754"/>
            <a:ext cx="99289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Batch inference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5A2BE-EAAD-8361-DA51-2438B807CC9D}"/>
              </a:ext>
            </a:extLst>
          </p:cNvPr>
          <p:cNvSpPr txBox="1"/>
          <p:nvPr/>
        </p:nvSpPr>
        <p:spPr>
          <a:xfrm>
            <a:off x="5575609" y="599630"/>
            <a:ext cx="3098201" cy="355125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00" b="1" dirty="0">
                <a:solidFill>
                  <a:srgbClr val="051C2C"/>
                </a:solidFill>
              </a:rPr>
              <a:t>Monitoring apps controller (daemon)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BE882-927A-F8B6-C318-82AECC035B52}"/>
              </a:ext>
            </a:extLst>
          </p:cNvPr>
          <p:cNvSpPr txBox="1"/>
          <p:nvPr/>
        </p:nvSpPr>
        <p:spPr>
          <a:xfrm>
            <a:off x="6069099" y="5339835"/>
            <a:ext cx="1993396" cy="153888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051C2C"/>
                </a:solidFill>
                <a:cs typeface="+mn-cs"/>
              </a:rPr>
              <a:t>Writer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987061-D573-0505-5B73-482F27CC5C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930791" y="383263"/>
            <a:ext cx="591789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08003-DE0F-1E7D-532C-ED7CBAE60C6C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2087417" y="1644317"/>
            <a:ext cx="1677421" cy="163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C99884-4BF4-22EE-A66D-94F2F3D66E89}"/>
              </a:ext>
            </a:extLst>
          </p:cNvPr>
          <p:cNvCxnSpPr>
            <a:cxnSpLocks/>
          </p:cNvCxnSpPr>
          <p:nvPr/>
        </p:nvCxnSpPr>
        <p:spPr>
          <a:xfrm>
            <a:off x="8075195" y="5507975"/>
            <a:ext cx="592265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13E249-4F3D-19F9-6634-8689D0913C0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048685" y="6222283"/>
            <a:ext cx="717479" cy="1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937795-35B3-13F1-242D-62F5D66C7109}"/>
              </a:ext>
            </a:extLst>
          </p:cNvPr>
          <p:cNvSpPr txBox="1"/>
          <p:nvPr/>
        </p:nvSpPr>
        <p:spPr>
          <a:xfrm>
            <a:off x="8766164" y="6068395"/>
            <a:ext cx="1195325" cy="307777"/>
          </a:xfrm>
          <a:prstGeom prst="rect">
            <a:avLst/>
          </a:prstGeom>
          <a:ln w="12700">
            <a:solidFill>
              <a:srgbClr val="2251FF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MLRun-API</a:t>
            </a:r>
            <a:br>
              <a:rPr lang="en-US" sz="1000" dirty="0"/>
            </a:br>
            <a:r>
              <a:rPr lang="en-US" sz="1000" dirty="0"/>
              <a:t>Alerts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1B203-FDA3-8CF7-FA3E-BA957500FC3E}"/>
              </a:ext>
            </a:extLst>
          </p:cNvPr>
          <p:cNvSpPr txBox="1"/>
          <p:nvPr/>
        </p:nvSpPr>
        <p:spPr>
          <a:xfrm>
            <a:off x="1943521" y="49943"/>
            <a:ext cx="4499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</a:t>
            </a:r>
            <a:br>
              <a:rPr lang="en-US" sz="1000" dirty="0"/>
            </a:br>
            <a:r>
              <a:rPr lang="en-US" sz="1000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4EFE4D-7A0E-8A0F-E2FC-2DC10E7C1DB1}"/>
              </a:ext>
            </a:extLst>
          </p:cNvPr>
          <p:cNvSpPr txBox="1"/>
          <p:nvPr/>
        </p:nvSpPr>
        <p:spPr>
          <a:xfrm>
            <a:off x="2420252" y="1488226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49BF07-8A2F-7875-3CF2-58E83DCDAE25}"/>
              </a:ext>
            </a:extLst>
          </p:cNvPr>
          <p:cNvSpPr txBox="1"/>
          <p:nvPr/>
        </p:nvSpPr>
        <p:spPr>
          <a:xfrm>
            <a:off x="2926127" y="2269785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DB16589-F69E-25C2-FF83-DA55B66D87F7}"/>
              </a:ext>
            </a:extLst>
          </p:cNvPr>
          <p:cNvSpPr/>
          <p:nvPr/>
        </p:nvSpPr>
        <p:spPr>
          <a:xfrm>
            <a:off x="6899014" y="4528696"/>
            <a:ext cx="377027" cy="797949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9BBB6-9B10-A799-9C8A-32DAE21FC2AA}"/>
              </a:ext>
            </a:extLst>
          </p:cNvPr>
          <p:cNvSpPr txBox="1"/>
          <p:nvPr/>
        </p:nvSpPr>
        <p:spPr>
          <a:xfrm rot="16200000">
            <a:off x="6736032" y="4810459"/>
            <a:ext cx="702022" cy="138499"/>
          </a:xfrm>
          <a:prstGeom prst="rect">
            <a:avLst/>
          </a:prstGeom>
          <a:solidFill>
            <a:srgbClr val="8BD55D">
              <a:alpha val="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Write stream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85BFD-DF69-1687-0687-8E9D4AE14BFD}"/>
              </a:ext>
            </a:extLst>
          </p:cNvPr>
          <p:cNvSpPr txBox="1"/>
          <p:nvPr/>
        </p:nvSpPr>
        <p:spPr>
          <a:xfrm>
            <a:off x="3698310" y="229375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7ADD6C-BEE5-7000-7739-4394BD2CA7BE}"/>
              </a:ext>
            </a:extLst>
          </p:cNvPr>
          <p:cNvSpPr txBox="1"/>
          <p:nvPr/>
        </p:nvSpPr>
        <p:spPr>
          <a:xfrm>
            <a:off x="5679405" y="1186807"/>
            <a:ext cx="30351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In each run trigger, for every endpoint:</a:t>
            </a:r>
            <a:br>
              <a:rPr lang="en-US" sz="1000" dirty="0"/>
            </a:br>
            <a:r>
              <a:rPr lang="en-US" sz="1000" dirty="0"/>
              <a:t>- Calculate stats (histogram, etc.)</a:t>
            </a:r>
            <a:br>
              <a:rPr lang="en-US" sz="1000" dirty="0"/>
            </a:br>
            <a:r>
              <a:rPr lang="en-US" sz="1000" dirty="0"/>
              <a:t>- Send Parquet path and stats to apps streams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7245A-3ACF-6046-352A-826592484191}"/>
              </a:ext>
            </a:extLst>
          </p:cNvPr>
          <p:cNvSpPr txBox="1"/>
          <p:nvPr/>
        </p:nvSpPr>
        <p:spPr>
          <a:xfrm>
            <a:off x="6571075" y="4161549"/>
            <a:ext cx="10319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application results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016F212-8DAC-9CE8-5908-3EAA26D4038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72922" y="387170"/>
            <a:ext cx="629844" cy="680096"/>
          </a:xfrm>
          <a:prstGeom prst="bentConnector2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877D736B-024C-5718-4175-217678E9C890}"/>
              </a:ext>
            </a:extLst>
          </p:cNvPr>
          <p:cNvSpPr/>
          <p:nvPr/>
        </p:nvSpPr>
        <p:spPr>
          <a:xfrm rot="10800000">
            <a:off x="5144523" y="3558500"/>
            <a:ext cx="271268" cy="539472"/>
          </a:xfrm>
          <a:prstGeom prst="rightBrace">
            <a:avLst/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587B345C-3C10-EC05-C0E5-16E527D69915}"/>
              </a:ext>
            </a:extLst>
          </p:cNvPr>
          <p:cNvSpPr/>
          <p:nvPr/>
        </p:nvSpPr>
        <p:spPr>
          <a:xfrm rot="5400000">
            <a:off x="6887558" y="2918513"/>
            <a:ext cx="352545" cy="2886260"/>
          </a:xfrm>
          <a:prstGeom prst="rightBrace">
            <a:avLst>
              <a:gd name="adj1" fmla="val 56460"/>
              <a:gd name="adj2" fmla="val 50000"/>
            </a:avLst>
          </a:prstGeom>
          <a:ln w="6350" cap="flat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682C431A-6D4A-9EF2-9BC0-F154E577A9AA}"/>
              </a:ext>
            </a:extLst>
          </p:cNvPr>
          <p:cNvSpPr/>
          <p:nvPr/>
        </p:nvSpPr>
        <p:spPr>
          <a:xfrm>
            <a:off x="8680242" y="5437620"/>
            <a:ext cx="752808" cy="403539"/>
          </a:xfrm>
          <a:prstGeom prst="can">
            <a:avLst>
              <a:gd name="adj" fmla="val 43126"/>
            </a:avLst>
          </a:prstGeom>
          <a:solidFill>
            <a:srgbClr val="FFC0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4DA51D62-027C-A93B-4DA8-DC9E2FDAE988}"/>
              </a:ext>
            </a:extLst>
          </p:cNvPr>
          <p:cNvSpPr/>
          <p:nvPr/>
        </p:nvSpPr>
        <p:spPr>
          <a:xfrm>
            <a:off x="8680242" y="5207437"/>
            <a:ext cx="752808" cy="403539"/>
          </a:xfrm>
          <a:prstGeom prst="can">
            <a:avLst>
              <a:gd name="adj" fmla="val 43126"/>
            </a:avLst>
          </a:prstGeom>
          <a:gradFill>
            <a:gsLst>
              <a:gs pos="100000">
                <a:srgbClr val="FFC000">
                  <a:alpha val="25000"/>
                </a:srgbClr>
              </a:gs>
              <a:gs pos="33000">
                <a:srgbClr val="8BD55D">
                  <a:alpha val="93000"/>
                </a:srgbClr>
              </a:gs>
              <a:gs pos="68000">
                <a:srgbClr val="8BD55D"/>
              </a:gs>
              <a:gs pos="3000">
                <a:srgbClr val="8BD55D">
                  <a:alpha val="25000"/>
                </a:srgbClr>
              </a:gs>
            </a:gsLst>
            <a:lin ang="5400000" scaled="1"/>
          </a:gra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33632-1258-E492-5F23-68A3F636FFD7}"/>
              </a:ext>
            </a:extLst>
          </p:cNvPr>
          <p:cNvSpPr/>
          <p:nvPr/>
        </p:nvSpPr>
        <p:spPr>
          <a:xfrm>
            <a:off x="2329436" y="5938123"/>
            <a:ext cx="656929" cy="150620"/>
          </a:xfrm>
          <a:prstGeom prst="rect">
            <a:avLst/>
          </a:prstGeom>
          <a:solidFill>
            <a:srgbClr val="FFA8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868CA53-F1AC-E297-F47E-9B2B6B9159C1}"/>
              </a:ext>
            </a:extLst>
          </p:cNvPr>
          <p:cNvSpPr/>
          <p:nvPr/>
        </p:nvSpPr>
        <p:spPr>
          <a:xfrm>
            <a:off x="2329435" y="6084355"/>
            <a:ext cx="656929" cy="169023"/>
          </a:xfrm>
          <a:prstGeom prst="rect">
            <a:avLst/>
          </a:prstGeom>
          <a:solidFill>
            <a:srgbClr val="8BD55D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58A9F95-8A66-3363-518A-869A36E98F27}"/>
              </a:ext>
            </a:extLst>
          </p:cNvPr>
          <p:cNvSpPr/>
          <p:nvPr/>
        </p:nvSpPr>
        <p:spPr>
          <a:xfrm>
            <a:off x="9540405" y="5214843"/>
            <a:ext cx="758968" cy="403539"/>
          </a:xfrm>
          <a:prstGeom prst="can">
            <a:avLst>
              <a:gd name="adj" fmla="val 43126"/>
            </a:avLst>
          </a:prstGeom>
          <a:gradFill>
            <a:gsLst>
              <a:gs pos="100000">
                <a:srgbClr val="FFC000">
                  <a:alpha val="25000"/>
                </a:srgbClr>
              </a:gs>
              <a:gs pos="33000">
                <a:srgbClr val="8BD55D">
                  <a:alpha val="93000"/>
                </a:srgbClr>
              </a:gs>
              <a:gs pos="68000">
                <a:srgbClr val="8BD55D"/>
              </a:gs>
              <a:gs pos="3000">
                <a:srgbClr val="8BD55D">
                  <a:alpha val="25000"/>
                </a:srgbClr>
              </a:gs>
            </a:gsLst>
            <a:lin ang="5400000" scaled="1"/>
          </a:gra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7C804-4286-ED25-89FF-2A8BD8D38C27}"/>
              </a:ext>
            </a:extLst>
          </p:cNvPr>
          <p:cNvSpPr txBox="1"/>
          <p:nvPr/>
        </p:nvSpPr>
        <p:spPr>
          <a:xfrm>
            <a:off x="8799038" y="5215143"/>
            <a:ext cx="515215" cy="153888"/>
          </a:xfrm>
          <a:prstGeom prst="rect">
            <a:avLst/>
          </a:prstGeom>
          <a:solidFill>
            <a:srgbClr val="8BD55D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KV/SQL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44EA-D981-3EB9-65A7-2A879162949B}"/>
              </a:ext>
            </a:extLst>
          </p:cNvPr>
          <p:cNvSpPr txBox="1"/>
          <p:nvPr/>
        </p:nvSpPr>
        <p:spPr>
          <a:xfrm>
            <a:off x="9659962" y="5229608"/>
            <a:ext cx="515215" cy="153888"/>
          </a:xfrm>
          <a:prstGeom prst="rect">
            <a:avLst/>
          </a:prstGeom>
          <a:solidFill>
            <a:srgbClr val="8BD55D">
              <a:alpha val="25000"/>
            </a:srgbClr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TSDB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9BFEE-E15B-49C1-3A35-A82B807FED04}"/>
              </a:ext>
            </a:extLst>
          </p:cNvPr>
          <p:cNvSpPr/>
          <p:nvPr/>
        </p:nvSpPr>
        <p:spPr>
          <a:xfrm>
            <a:off x="1776217" y="2234922"/>
            <a:ext cx="1047797" cy="1154101"/>
          </a:xfrm>
          <a:prstGeom prst="can">
            <a:avLst>
              <a:gd name="adj" fmla="val 43126"/>
            </a:avLst>
          </a:prstGeom>
          <a:solidFill>
            <a:srgbClr val="FFC000">
              <a:alpha val="25000"/>
            </a:srgbClr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Model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Application configurations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47C34-AF81-F3C0-1BE6-CDDD880D2B36}"/>
              </a:ext>
            </a:extLst>
          </p:cNvPr>
          <p:cNvSpPr txBox="1"/>
          <p:nvPr/>
        </p:nvSpPr>
        <p:spPr>
          <a:xfrm>
            <a:off x="2042507" y="2320149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Apps policy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30DC0-FCC5-E730-869D-22A1E2649839}"/>
              </a:ext>
            </a:extLst>
          </p:cNvPr>
          <p:cNvCxnSpPr>
            <a:cxnSpLocks/>
          </p:cNvCxnSpPr>
          <p:nvPr/>
        </p:nvCxnSpPr>
        <p:spPr>
          <a:xfrm>
            <a:off x="2838450" y="2481433"/>
            <a:ext cx="2756209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D751E7E-E058-AD54-B70F-16A36306DD2E}"/>
              </a:ext>
            </a:extLst>
          </p:cNvPr>
          <p:cNvCxnSpPr>
            <a:cxnSpLocks/>
            <a:stCxn id="12" idx="3"/>
            <a:endCxn id="80" idx="1"/>
          </p:cNvCxnSpPr>
          <p:nvPr/>
        </p:nvCxnSpPr>
        <p:spPr>
          <a:xfrm rot="16200000" flipH="1">
            <a:off x="3920210" y="2603922"/>
            <a:ext cx="1606869" cy="841757"/>
          </a:xfrm>
          <a:prstGeom prst="bentConnector4">
            <a:avLst>
              <a:gd name="adj1" fmla="val 113"/>
              <a:gd name="adj2" fmla="val -1298"/>
            </a:avLst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2F1783-B00C-7327-62C5-3AABD24124FA}"/>
              </a:ext>
            </a:extLst>
          </p:cNvPr>
          <p:cNvSpPr txBox="1"/>
          <p:nvPr/>
        </p:nvSpPr>
        <p:spPr>
          <a:xfrm>
            <a:off x="3810972" y="2962950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B0AAD0-303D-2B2D-6ED3-BFC35CAEF026}"/>
              </a:ext>
            </a:extLst>
          </p:cNvPr>
          <p:cNvSpPr/>
          <p:nvPr/>
        </p:nvSpPr>
        <p:spPr>
          <a:xfrm>
            <a:off x="5642314" y="1965043"/>
            <a:ext cx="642024" cy="551033"/>
          </a:xfrm>
          <a:prstGeom prst="ellipse">
            <a:avLst/>
          </a:prstGeom>
          <a:noFill/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CE1791-47ED-7284-0C40-9B98B4E5A05B}"/>
              </a:ext>
            </a:extLst>
          </p:cNvPr>
          <p:cNvSpPr txBox="1"/>
          <p:nvPr/>
        </p:nvSpPr>
        <p:spPr>
          <a:xfrm>
            <a:off x="5637858" y="2177193"/>
            <a:ext cx="6420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Process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5A236A-F3FB-FE8D-A42B-B40D38D843BB}"/>
              </a:ext>
            </a:extLst>
          </p:cNvPr>
          <p:cNvSpPr/>
          <p:nvPr/>
        </p:nvSpPr>
        <p:spPr>
          <a:xfrm>
            <a:off x="6386667" y="1978080"/>
            <a:ext cx="642024" cy="551033"/>
          </a:xfrm>
          <a:prstGeom prst="ellipse">
            <a:avLst/>
          </a:prstGeom>
          <a:noFill/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6EA2D7-ED71-9DA8-5F16-5AF3919490C0}"/>
              </a:ext>
            </a:extLst>
          </p:cNvPr>
          <p:cNvSpPr txBox="1"/>
          <p:nvPr/>
        </p:nvSpPr>
        <p:spPr>
          <a:xfrm>
            <a:off x="6364287" y="2190230"/>
            <a:ext cx="6420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Process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6B8E245-4FA7-9F5A-3436-878603F08577}"/>
              </a:ext>
            </a:extLst>
          </p:cNvPr>
          <p:cNvSpPr/>
          <p:nvPr/>
        </p:nvSpPr>
        <p:spPr>
          <a:xfrm>
            <a:off x="7131020" y="1983692"/>
            <a:ext cx="642024" cy="551033"/>
          </a:xfrm>
          <a:prstGeom prst="ellipse">
            <a:avLst/>
          </a:prstGeom>
          <a:noFill/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418982-4EE9-4FA1-9E5B-B4F41CEB1FE9}"/>
              </a:ext>
            </a:extLst>
          </p:cNvPr>
          <p:cNvSpPr txBox="1"/>
          <p:nvPr/>
        </p:nvSpPr>
        <p:spPr>
          <a:xfrm>
            <a:off x="7086306" y="2195842"/>
            <a:ext cx="6420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Process 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C4A8B1-B81A-B451-ACEF-E657801EFB35}"/>
              </a:ext>
            </a:extLst>
          </p:cNvPr>
          <p:cNvSpPr/>
          <p:nvPr/>
        </p:nvSpPr>
        <p:spPr>
          <a:xfrm>
            <a:off x="7875372" y="1965848"/>
            <a:ext cx="642024" cy="551033"/>
          </a:xfrm>
          <a:prstGeom prst="ellipse">
            <a:avLst/>
          </a:prstGeom>
          <a:noFill/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0AD28-2CDF-5F56-8A05-78F207D1C5FF}"/>
              </a:ext>
            </a:extLst>
          </p:cNvPr>
          <p:cNvSpPr txBox="1"/>
          <p:nvPr/>
        </p:nvSpPr>
        <p:spPr>
          <a:xfrm>
            <a:off x="7900097" y="2177998"/>
            <a:ext cx="6420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Process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890FC-16AD-09FA-15D3-AEDA101C1535}"/>
              </a:ext>
            </a:extLst>
          </p:cNvPr>
          <p:cNvSpPr txBox="1"/>
          <p:nvPr/>
        </p:nvSpPr>
        <p:spPr>
          <a:xfrm>
            <a:off x="7961132" y="4061348"/>
            <a:ext cx="259977" cy="92333"/>
          </a:xfrm>
          <a:prstGeom prst="rect">
            <a:avLst/>
          </a:prstGeom>
          <a:solidFill>
            <a:srgbClr val="8BD55D">
              <a:alpha val="10000"/>
            </a:srgbClr>
          </a:solidFill>
          <a:ln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600" dirty="0"/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F6FE6-DA78-D2CF-B498-7D1DD8FDCB73}"/>
              </a:ext>
            </a:extLst>
          </p:cNvPr>
          <p:cNvSpPr txBox="1"/>
          <p:nvPr/>
        </p:nvSpPr>
        <p:spPr>
          <a:xfrm>
            <a:off x="6713319" y="4064101"/>
            <a:ext cx="377027" cy="92333"/>
          </a:xfrm>
          <a:prstGeom prst="rect">
            <a:avLst/>
          </a:prstGeom>
          <a:solidFill>
            <a:srgbClr val="8BD55D">
              <a:alpha val="10000"/>
            </a:srgbClr>
          </a:solidFill>
          <a:ln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600" dirty="0"/>
              <a:t>context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E7902-8A05-5924-23AA-0081635CE3CA}"/>
              </a:ext>
            </a:extLst>
          </p:cNvPr>
          <p:cNvSpPr txBox="1"/>
          <p:nvPr/>
        </p:nvSpPr>
        <p:spPr>
          <a:xfrm>
            <a:off x="5649872" y="4064101"/>
            <a:ext cx="377027" cy="92333"/>
          </a:xfrm>
          <a:prstGeom prst="rect">
            <a:avLst/>
          </a:prstGeom>
          <a:solidFill>
            <a:srgbClr val="8BD55D">
              <a:alpha val="10000"/>
            </a:srgbClr>
          </a:solidFill>
          <a:ln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3-12-15 02:28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61F79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61F79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 900">
      <a:srgbClr val="061F79"/>
    </a:custClr>
    <a:custClr name="Electric Blue 700">
      <a:srgbClr val="1537BA"/>
    </a:custClr>
    <a:custClr name="Electric Blue 500">
      <a:srgbClr val="2251FF"/>
    </a:custClr>
    <a:custClr name="Electric Blue 300">
      <a:srgbClr val="5E9DFF"/>
    </a:custClr>
    <a:custClr name="Electric Blue 200">
      <a:srgbClr val="99C4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Deep Blue 900">
      <a:srgbClr val="051C2C"/>
    </a:custClr>
    <a:custClr name="Electric Blue 800">
      <a:srgbClr val="0E2B99"/>
    </a:custClr>
    <a:custClr name="Electric Blue 500">
      <a:srgbClr val="2251FF"/>
    </a:custClr>
    <a:custClr name="Electric Blue 200">
      <a:srgbClr val="99C4FF"/>
    </a:custClr>
    <a:custClr name="Gray 10%">
      <a:srgbClr val="E6E6E6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Marine Green 900">
      <a:srgbClr val="108980"/>
    </a:custClr>
    <a:custClr name="Marine Green 700">
      <a:srgbClr val="14B8AB"/>
    </a:custClr>
    <a:custClr name="Marine Green 500">
      <a:srgbClr val="0BDACB"/>
    </a:custClr>
    <a:custClr name="Marine Green 300">
      <a:srgbClr val="75F0E7"/>
    </a:custClr>
    <a:custClr name="Sand Neutral 300">
      <a:srgbClr val="E6D7BC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900">
      <a:srgbClr val="051C2C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065B105-543B-4C36-9461-2C9B3656AF91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Cyan 200">
      <a:srgbClr val="99E6FF"/>
    </a:custClr>
    <a:custClr name="Cyan 300">
      <a:srgbClr val="6ECBF7"/>
    </a:custClr>
    <a:custClr name="Cyan 500">
      <a:srgbClr val="00A9F4"/>
    </a:custClr>
    <a:custClr name="Cyan 700">
      <a:srgbClr val="0679C3"/>
    </a:custClr>
    <a:custClr name="Cyan 900">
      <a:srgbClr val="084D91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Cyan 700">
      <a:srgbClr val="0679C3"/>
    </a:custClr>
    <a:custClr name="Cyan 300">
      <a:srgbClr val="6ECBF7"/>
    </a:custClr>
    <a:custClr name="Gray 10%">
      <a:srgbClr val="E6E6E6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900">
      <a:srgbClr val="108980"/>
    </a:custClr>
    <a:custClr name="Marine Green 600">
      <a:srgbClr val="10CBBC"/>
    </a:custClr>
    <a:custClr name="Sand Neutral 300">
      <a:srgbClr val="E6D7BC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Electric Blue 900">
      <a:srgbClr val="061F79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700">
      <a:srgbClr val="103559"/>
    </a:custClr>
    <a:custClr name="Deep Blue 600">
      <a:srgbClr val="1B456E"/>
    </a:custClr>
    <a:custClr name="Deep Blue 500">
      <a:srgbClr val="2B5580"/>
    </a:custClr>
    <a:custClr name="Deep Blue 300">
      <a:srgbClr val="5380AC"/>
    </a:custClr>
    <a:custClr name="Deep Blue 200">
      <a:srgbClr val="82A6C9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7E3497A-1339-447E-8BF0-7EB704306EF3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347756AEE8344BB28CD44EC2B7328" ma:contentTypeVersion="14" ma:contentTypeDescription="Create a new document." ma:contentTypeScope="" ma:versionID="7848285eb86c98fd3225cd5e062a9123">
  <xsd:schema xmlns:xsd="http://www.w3.org/2001/XMLSchema" xmlns:xs="http://www.w3.org/2001/XMLSchema" xmlns:p="http://schemas.microsoft.com/office/2006/metadata/properties" xmlns:ns2="c1ca735a-14db-4567-a159-d67c2473f960" xmlns:ns3="a97def03-4829-427a-a25e-2157731fbb05" targetNamespace="http://schemas.microsoft.com/office/2006/metadata/properties" ma:root="true" ma:fieldsID="b59c3fcbebbca2e69bd6f4f4a8da0cee" ns2:_="" ns3:_="">
    <xsd:import namespace="c1ca735a-14db-4567-a159-d67c2473f960"/>
    <xsd:import namespace="a97def03-4829-427a-a25e-2157731fb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735a-14db-4567-a159-d67c2473f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8eb3a52-a9ad-454e-96a1-46bb4cd16a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ef03-4829-427a-a25e-2157731fb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2e6c6cb-bb7d-451c-b4ef-6310a7d27395}" ma:internalName="TaxCatchAll" ma:showField="CatchAllData" ma:web="a97def03-4829-427a-a25e-2157731fb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ca735a-14db-4567-a159-d67c2473f960">
      <Terms xmlns="http://schemas.microsoft.com/office/infopath/2007/PartnerControls"/>
    </lcf76f155ced4ddcb4097134ff3c332f>
    <TaxCatchAll xmlns="a97def03-4829-427a-a25e-2157731fbb05" xsi:nil="true"/>
  </documentManagement>
</p:properties>
</file>

<file path=customXml/itemProps1.xml><?xml version="1.0" encoding="utf-8"?>
<ds:datastoreItem xmlns:ds="http://schemas.openxmlformats.org/officeDocument/2006/customXml" ds:itemID="{8B50EE39-9B4D-4C3C-8505-D8D6A5EC6B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74280-4338-4575-9228-D65BD4AFF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ca735a-14db-4567-a159-d67c2473f960"/>
    <ds:schemaRef ds:uri="a97def03-4829-427a-a25e-2157731fb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DF283F-4B82-4892-8EF9-70B9B3E3286B}">
  <ds:schemaRefs>
    <ds:schemaRef ds:uri="http://schemas.microsoft.com/office/2006/metadata/properties"/>
    <ds:schemaRef ds:uri="http://schemas.microsoft.com/office/infopath/2007/PartnerControls"/>
    <ds:schemaRef ds:uri="c1ca735a-14db-4567-a159-d67c2473f960"/>
    <ds:schemaRef ds:uri="a97def03-4829-427a-a25e-2157731fbb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6033</TotalTime>
  <Words>133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model-monitoring</dc:title>
  <dc:subject/>
  <dc:creator>Jill Landau</dc:creator>
  <cp:keywords/>
  <dc:description/>
  <cp:lastModifiedBy>Jill Landau</cp:lastModifiedBy>
  <cp:revision>19</cp:revision>
  <cp:lastPrinted>2018-10-30T20:37:12Z</cp:lastPrinted>
  <dcterms:created xsi:type="dcterms:W3CDTF">2024-04-17T11:41:07Z</dcterms:created>
  <dcterms:modified xsi:type="dcterms:W3CDTF">2024-08-25T07:27:54Z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2023-12-15 02:28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0x010100F2B347756AEE8344BB28CD44EC2B7328</vt:lpwstr>
  </property>
</Properties>
</file>