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D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F5CA-B997-66B9-CB22-33D8E07D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42F7-6669-8CB5-BB20-A1A783B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0C8-B28B-A4FA-FFD7-B5C94F48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26A6-A37D-2138-9D76-F4811DC3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6F38-F87A-1657-7268-7DAB56C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05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D0C0-503F-E008-2464-681BC303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919EE-1F69-340F-FF79-38DFF3F5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A756-DD5E-0E8A-4C53-2823E41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99A0-EEEC-0062-62CD-56C2E5C8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3121-6A8C-B5B2-AAC9-8AC24A8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9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B0D85-89CE-46E0-67A5-853722A5B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80A0-1BA2-C1B6-EF12-197155BB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DD32-2F0B-265F-25BB-100B555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3100-8A19-2CC4-C108-30D02F32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9240-EE68-D06C-C345-0B9A5B5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834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8BD-F963-9284-6BA1-BEB2C3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8CA2-19BB-A912-077F-D07901F6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2F1F-00DD-745C-727F-4BEFBA69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1630-1FEB-CE63-59A2-8A62DD9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FA05-FA60-DC11-80A7-7AEF330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92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5B2F-F0D5-6E07-8E33-3A2D4C6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CF8F-9FF6-4DF1-C33A-72907019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3592-2AF5-B866-D7A3-28A09B0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4410-F795-5AA7-94F0-457F86F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E08B-9556-735B-F07D-957A0BC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6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A012-70FA-059E-8AE8-EF440785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81F-14E4-4A09-A0B5-A84B283FF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73A12-6FCF-B2FF-4603-66CF8A52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647C-55A8-65D0-3ED7-3A17401C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FBC5-6A6F-DFB0-3237-C12B718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EA77-09D1-92F9-6B36-347E9AF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46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6B31-4BDB-5412-69BC-86554AF7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130B-0ACE-37DB-4FA7-D61CEBD6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6BD42-7989-6F7D-4D97-73D50484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8038D-726D-278F-BE57-D640C450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C05E-A1EA-8DD4-1735-A7F3DF9F3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AB1EF-644D-E4ED-C96D-5B0949FC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852C-D395-557E-4964-3CE586A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F1EF5-FAB2-03A7-DA40-32FD15A6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6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70E2-44E3-1852-AC22-FA4BAFC9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A32BE-5595-AA4C-02B2-A3C74B7A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1EC98-6A02-C1FB-0DA1-B8FDCC6C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399EB-E05D-7694-2912-28070A2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0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F101B-2BC5-7B77-307F-DBBF19CC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33243-542E-D0AD-6970-31C78A8E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4609-E4B6-617D-9E26-4C7D4E3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8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AD26-0484-AA3C-1677-416B4330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A151-85A2-0A8C-0E28-A3D1166F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DB85-C095-2301-1043-03EB12A9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1245-235D-8AFB-24AE-479617BC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6462-97F3-EC8F-5891-35955DC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B476-A3E0-C5B7-6BB3-9A52EBF2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97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0108-D7C4-AE66-CD0E-06BFFDD7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F96C1-A6F0-6D14-616A-0E8E25135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EAF3-5546-107F-FF75-DA1BC388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DFB-A896-A8BA-E90B-A618E93E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5BB3D-5C00-DB98-2F5E-B1D6732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7352-5D61-E60D-A7F2-DD022FFF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01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F731A-FEAB-C803-0971-27ECE69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520C-EF40-3523-422F-4277CA3F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5789-6249-C8A5-DA28-6C24CCD23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3B9C-85E2-4A34-BCC1-206A09815E31}" type="datetimeFigureOut">
              <a:rPr lang="en-IL" smtClean="0"/>
              <a:t>12/02/2023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1B22-CC9D-6B5E-A497-7DCEFBAB8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7B63-1A75-F929-F025-8587FD6E0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5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B4BD29-4FBC-097F-C1EA-260CBA442682}"/>
              </a:ext>
            </a:extLst>
          </p:cNvPr>
          <p:cNvCxnSpPr>
            <a:cxnSpLocks/>
          </p:cNvCxnSpPr>
          <p:nvPr/>
        </p:nvCxnSpPr>
        <p:spPr>
          <a:xfrm>
            <a:off x="2238306" y="2990850"/>
            <a:ext cx="7667694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1DD704F-7038-EDBC-EC91-B3355421BDC3}"/>
              </a:ext>
            </a:extLst>
          </p:cNvPr>
          <p:cNvSpPr/>
          <p:nvPr/>
        </p:nvSpPr>
        <p:spPr>
          <a:xfrm>
            <a:off x="3736128" y="2048823"/>
            <a:ext cx="2970481" cy="879474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244E5-A229-070F-77F8-A74A9FFED139}"/>
              </a:ext>
            </a:extLst>
          </p:cNvPr>
          <p:cNvSpPr txBox="1"/>
          <p:nvPr/>
        </p:nvSpPr>
        <p:spPr>
          <a:xfrm>
            <a:off x="2328804" y="1508882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6B4D1-2E75-0ADC-27D7-7000E9FF7E11}"/>
              </a:ext>
            </a:extLst>
          </p:cNvPr>
          <p:cNvSpPr txBox="1"/>
          <p:nvPr/>
        </p:nvSpPr>
        <p:spPr>
          <a:xfrm>
            <a:off x="4662771" y="1508882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2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7021-C05D-457A-82B2-41ED4226F9CC}"/>
              </a:ext>
            </a:extLst>
          </p:cNvPr>
          <p:cNvSpPr txBox="1"/>
          <p:nvPr/>
        </p:nvSpPr>
        <p:spPr>
          <a:xfrm>
            <a:off x="9113520" y="299870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D24AA-99FB-B4AE-29C4-AC83E086B1DF}"/>
              </a:ext>
            </a:extLst>
          </p:cNvPr>
          <p:cNvSpPr txBox="1"/>
          <p:nvPr/>
        </p:nvSpPr>
        <p:spPr>
          <a:xfrm>
            <a:off x="6466675" y="3056683"/>
            <a:ext cx="5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D2E43-54A5-9D58-CCA3-0D583B7F725E}"/>
              </a:ext>
            </a:extLst>
          </p:cNvPr>
          <p:cNvSpPr txBox="1"/>
          <p:nvPr/>
        </p:nvSpPr>
        <p:spPr>
          <a:xfrm>
            <a:off x="5032994" y="3056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5E2C0-F0A6-6D0B-7D43-49417D7A2A59}"/>
              </a:ext>
            </a:extLst>
          </p:cNvPr>
          <p:cNvSpPr txBox="1"/>
          <p:nvPr/>
        </p:nvSpPr>
        <p:spPr>
          <a:xfrm>
            <a:off x="3556977" y="3056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75A30-30C7-DE8E-816A-FC5AC55888AA}"/>
              </a:ext>
            </a:extLst>
          </p:cNvPr>
          <p:cNvSpPr txBox="1"/>
          <p:nvPr/>
        </p:nvSpPr>
        <p:spPr>
          <a:xfrm>
            <a:off x="2109911" y="3056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D2591-1ED1-8EBA-70DA-47B6C1ADB0D5}"/>
              </a:ext>
            </a:extLst>
          </p:cNvPr>
          <p:cNvSpPr/>
          <p:nvPr/>
        </p:nvSpPr>
        <p:spPr>
          <a:xfrm>
            <a:off x="5233953" y="1884852"/>
            <a:ext cx="2995647" cy="873543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kern="0" spc="-100" dirty="0">
                <a:solidFill>
                  <a:schemeClr val="tx1"/>
                </a:solidFill>
              </a:rPr>
              <a:t>E7  E8 E9  E10     E11                    E12</a:t>
            </a:r>
          </a:p>
          <a:p>
            <a:pPr algn="ctr"/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82E4F-0566-7827-4B95-0449EFBD1C8E}"/>
              </a:ext>
            </a:extLst>
          </p:cNvPr>
          <p:cNvSpPr txBox="1"/>
          <p:nvPr/>
        </p:nvSpPr>
        <p:spPr>
          <a:xfrm>
            <a:off x="6706609" y="1508882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3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21A52-1631-D301-3845-6BD2C8FF1F62}"/>
              </a:ext>
            </a:extLst>
          </p:cNvPr>
          <p:cNvSpPr/>
          <p:nvPr/>
        </p:nvSpPr>
        <p:spPr>
          <a:xfrm>
            <a:off x="2238306" y="1886902"/>
            <a:ext cx="2995647" cy="873543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E1    E2    E3    E4    E5    E6</a:t>
            </a:r>
          </a:p>
          <a:p>
            <a:pPr algn="ctr"/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9834F-B2EE-9DE5-9A13-06B5BFCA62C5}"/>
              </a:ext>
            </a:extLst>
          </p:cNvPr>
          <p:cNvSpPr txBox="1"/>
          <p:nvPr/>
        </p:nvSpPr>
        <p:spPr>
          <a:xfrm>
            <a:off x="7952422" y="3056683"/>
            <a:ext cx="5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49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Goldberg</dc:creator>
  <cp:lastModifiedBy>Jill Goldberg</cp:lastModifiedBy>
  <cp:revision>6</cp:revision>
  <dcterms:created xsi:type="dcterms:W3CDTF">2023-02-12T07:20:31Z</dcterms:created>
  <dcterms:modified xsi:type="dcterms:W3CDTF">2023-02-12T12:04:36Z</dcterms:modified>
</cp:coreProperties>
</file>