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64" r:id="rId5"/>
  </p:sldMasterIdLst>
  <p:notesMasterIdLst>
    <p:notesMasterId r:id="rId7"/>
  </p:notesMasterIdLst>
  <p:handoutMasterIdLst>
    <p:handoutMasterId r:id="rId8"/>
  </p:handoutMasterIdLst>
  <p:sldIdLst>
    <p:sldId id="3701" r:id="rId6"/>
  </p:sldIdLst>
  <p:sldSz cx="12192000" cy="6858000"/>
  <p:notesSz cx="7102475" cy="9388475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497640-9F12-D0D7-23C7-745A10EB2387}" name="Srikanth Jayarajan" initials="SJ" userId="dMYpSlfjzFcYPEDsXjVgLmU1LCIkAjLNCqtAilE+2dM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ey Rich" initials="HR" lastIdx="1" clrIdx="0">
    <p:extLst>
      <p:ext uri="{19B8F6BF-5375-455C-9EA6-DF929625EA0E}">
        <p15:presenceInfo xmlns:p15="http://schemas.microsoft.com/office/powerpoint/2012/main" userId="S-1-5-21-1801674531-1788223648-725345543-118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051C2C"/>
    <a:srgbClr val="000000"/>
    <a:srgbClr val="7F7F7F"/>
    <a:srgbClr val="AFC3FF"/>
    <a:srgbClr val="0D3171"/>
    <a:srgbClr val="E6E6E6"/>
    <a:srgbClr val="4D4D4D"/>
    <a:srgbClr val="00A9F4"/>
    <a:srgbClr val="1F4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57" autoAdjust="0"/>
  </p:normalViewPr>
  <p:slideViewPr>
    <p:cSldViewPr snapToGrid="0" snapToObjects="1">
      <p:cViewPr varScale="1">
        <p:scale>
          <a:sx n="147" d="100"/>
          <a:sy n="147" d="100"/>
        </p:scale>
        <p:origin x="112" y="4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3954" y="2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BC41E-EAC0-4D88-BA59-21A53C68F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5C4BB-B13C-4942-8E14-023ED14A3D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5B6C-20AF-4F0F-889A-7AADC7535123}" type="datetime3">
              <a:rPr lang="en-US" smtClean="0"/>
              <a:t>18 April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1145-1027-4A39-B15A-DD84A26C20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47719-50F5-4089-8123-86F5AF9C8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10F73-99D1-48E7-A408-B5EB5C8393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965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14400" tIns="47114" rIns="94229" bIns="47114" rtlCol="0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14400" bIns="47114" rtlCol="0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1DF34805-1F01-4BDA-A8CA-FCEA2B4BC8D0}" type="datetime3">
              <a:rPr lang="en-US" smtClean="0"/>
              <a:pPr/>
              <a:t>18 April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563563"/>
            <a:ext cx="5632450" cy="3168650"/>
          </a:xfrm>
          <a:prstGeom prst="rect">
            <a:avLst/>
          </a:prstGeom>
          <a:noFill/>
          <a:ln w="635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14400" tIns="47114" rIns="94229" bIns="47114" rtlCol="0" anchor="b"/>
          <a:lstStyle>
            <a:lvl1pPr algn="l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14400" bIns="47114" rtlCol="0" anchor="b"/>
          <a:lstStyle>
            <a:lvl1pPr algn="r">
              <a:defRPr sz="900">
                <a:latin typeface="+mn-lt"/>
                <a:cs typeface="Arial" panose="020B0604020202020204" pitchFamily="34" charset="0"/>
              </a:defRPr>
            </a:lvl1pPr>
          </a:lstStyle>
          <a:p>
            <a:fld id="{CF5EBCF4-26FC-4F76-8DA1-52FDDC328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0CB7C52D-12F1-4B27-95B4-DB01358D5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0666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lnSpc>
        <a:spcPct val="100000"/>
      </a:lnSpc>
      <a:spcBef>
        <a:spcPts val="400"/>
      </a:spcBef>
      <a:spcAft>
        <a:spcPts val="400"/>
      </a:spcAft>
      <a:defRPr lang="en-US" sz="11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171450" indent="-171450" algn="l" defTabSz="914400" rtl="0" eaLnBrk="1" latinLnBrk="0" hangingPunct="1">
      <a:buFont typeface="Wingdings" panose="05000000000000000000" pitchFamily="2" charset="2"/>
      <a:buChar char=""/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400050" indent="-171450" algn="l" defTabSz="914400" rtl="0" eaLnBrk="1" latinLnBrk="0" hangingPunct="1">
      <a:buFont typeface="Arial" panose="020B0604020202020204" pitchFamily="34" charset="0"/>
      <a:buChar char="―"/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579437" indent="-171450" algn="l" defTabSz="914400" rtl="0" eaLnBrk="1" latinLnBrk="0" hangingPunct="1">
      <a:buFont typeface="Arial" panose="020B0604020202020204" pitchFamily="34" charset="0"/>
      <a:buChar char="»"/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750887" indent="-171450" algn="l" defTabSz="914400" rtl="0" eaLnBrk="1" latinLnBrk="0" hangingPunct="1">
      <a:buFont typeface="Arial" panose="020B0604020202020204" pitchFamily="34" charset="0"/>
      <a:buChar char="›"/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18 April 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EBCF4-26FC-4F76-8DA1-52FDDC328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2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4.emf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oleObject" Target="../embeddings/oleObject2.bin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.svg"/><Relationship Id="rId5" Type="http://schemas.openxmlformats.org/officeDocument/2006/relationships/tags" Target="../tags/tag27.xml"/><Relationship Id="rId10" Type="http://schemas.openxmlformats.org/officeDocument/2006/relationships/image" Target="../media/image2.png"/><Relationship Id="rId4" Type="http://schemas.openxmlformats.org/officeDocument/2006/relationships/tags" Target="../tags/tag26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image" Target="../media/image6.emf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oleObject" Target="../embeddings/oleObject9.bin"/><Relationship Id="rId5" Type="http://schemas.openxmlformats.org/officeDocument/2006/relationships/tags" Target="../tags/tag9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9.xml"/><Relationship Id="rId9" Type="http://schemas.openxmlformats.org/officeDocument/2006/relationships/tags" Target="../tags/tag94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image" Target="../media/image1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oleObject" Target="../embeddings/oleObject10.bin"/><Relationship Id="rId5" Type="http://schemas.openxmlformats.org/officeDocument/2006/relationships/tags" Target="../tags/tag9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8.xml"/><Relationship Id="rId9" Type="http://schemas.openxmlformats.org/officeDocument/2006/relationships/tags" Target="../tags/tag10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tags" Target="../tags/tag115.xml"/><Relationship Id="rId7" Type="http://schemas.openxmlformats.org/officeDocument/2006/relationships/image" Target="../media/image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image" Target="../media/image4.emf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oleObject" Target="../embeddings/oleObject13.bin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image" Target="../media/image3.svg"/><Relationship Id="rId5" Type="http://schemas.openxmlformats.org/officeDocument/2006/relationships/tags" Target="../tags/tag141.xml"/><Relationship Id="rId10" Type="http://schemas.openxmlformats.org/officeDocument/2006/relationships/image" Target="../media/image2.png"/><Relationship Id="rId4" Type="http://schemas.openxmlformats.org/officeDocument/2006/relationships/tags" Target="../tags/tag140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10" Type="http://schemas.openxmlformats.org/officeDocument/2006/relationships/image" Target="../media/image1.emf"/><Relationship Id="rId4" Type="http://schemas.openxmlformats.org/officeDocument/2006/relationships/tags" Target="../tags/tag148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59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1.emf"/><Relationship Id="rId4" Type="http://schemas.openxmlformats.org/officeDocument/2006/relationships/tags" Target="../tags/tag3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5.emf"/><Relationship Id="rId4" Type="http://schemas.openxmlformats.org/officeDocument/2006/relationships/tags" Target="../tags/tag169.xml"/><Relationship Id="rId9" Type="http://schemas.openxmlformats.org/officeDocument/2006/relationships/oleObject" Target="../embeddings/oleObject16.bin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image" Target="../media/image1.emf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oleObject" Target="../embeddings/oleObject17.bin"/><Relationship Id="rId5" Type="http://schemas.openxmlformats.org/officeDocument/2006/relationships/tags" Target="../tags/tag17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12" Type="http://schemas.openxmlformats.org/officeDocument/2006/relationships/image" Target="../media/image1.emf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oleObject" Target="../embeddings/oleObject18.bin"/><Relationship Id="rId5" Type="http://schemas.openxmlformats.org/officeDocument/2006/relationships/tags" Target="../tags/tag1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8.xml"/><Relationship Id="rId3" Type="http://schemas.openxmlformats.org/officeDocument/2006/relationships/tags" Target="../tags/tag193.xml"/><Relationship Id="rId7" Type="http://schemas.openxmlformats.org/officeDocument/2006/relationships/tags" Target="../tags/tag197.xml"/><Relationship Id="rId12" Type="http://schemas.openxmlformats.org/officeDocument/2006/relationships/image" Target="../media/image9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11" Type="http://schemas.openxmlformats.org/officeDocument/2006/relationships/oleObject" Target="../embeddings/oleObject19.bin"/><Relationship Id="rId5" Type="http://schemas.openxmlformats.org/officeDocument/2006/relationships/tags" Target="../tags/tag19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94.xml"/><Relationship Id="rId9" Type="http://schemas.openxmlformats.org/officeDocument/2006/relationships/tags" Target="../tags/tag19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3" Type="http://schemas.openxmlformats.org/officeDocument/2006/relationships/tags" Target="../tags/tag202.xml"/><Relationship Id="rId7" Type="http://schemas.openxmlformats.org/officeDocument/2006/relationships/tags" Target="../tags/tag206.xml"/><Relationship Id="rId12" Type="http://schemas.openxmlformats.org/officeDocument/2006/relationships/image" Target="../media/image1.emf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oleObject" Target="../embeddings/oleObject20.bin"/><Relationship Id="rId5" Type="http://schemas.openxmlformats.org/officeDocument/2006/relationships/tags" Target="../tags/tag20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03.xml"/><Relationship Id="rId9" Type="http://schemas.openxmlformats.org/officeDocument/2006/relationships/tags" Target="../tags/tag20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9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oleObject" Target="../embeddings/oleObject21.bin"/><Relationship Id="rId5" Type="http://schemas.openxmlformats.org/officeDocument/2006/relationships/tags" Target="../tags/tag2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12.xml"/><Relationship Id="rId9" Type="http://schemas.openxmlformats.org/officeDocument/2006/relationships/tags" Target="../tags/tag21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image" Target="../media/image9.emf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oleObject" Target="../embeddings/oleObject22.bin"/><Relationship Id="rId5" Type="http://schemas.openxmlformats.org/officeDocument/2006/relationships/tags" Target="../tags/tag2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21.xml"/><Relationship Id="rId9" Type="http://schemas.openxmlformats.org/officeDocument/2006/relationships/tags" Target="../tags/tag22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12" Type="http://schemas.openxmlformats.org/officeDocument/2006/relationships/image" Target="../media/image1.emf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oleObject" Target="../embeddings/oleObject23.bin"/><Relationship Id="rId5" Type="http://schemas.openxmlformats.org/officeDocument/2006/relationships/tags" Target="../tags/tag2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image" Target="../media/image1.emf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oleObject" Target="../embeddings/oleObject24.bin"/><Relationship Id="rId5" Type="http://schemas.openxmlformats.org/officeDocument/2006/relationships/tags" Target="../tags/tag2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239.xml"/><Relationship Id="rId9" Type="http://schemas.openxmlformats.org/officeDocument/2006/relationships/tags" Target="../tags/tag24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" Type="http://schemas.openxmlformats.org/officeDocument/2006/relationships/tags" Target="../tags/tag2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9.xml"/><Relationship Id="rId4" Type="http://schemas.openxmlformats.org/officeDocument/2006/relationships/tags" Target="../tags/tag24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256.xml"/><Relationship Id="rId7" Type="http://schemas.openxmlformats.org/officeDocument/2006/relationships/oleObject" Target="../embeddings/oleObject25.bin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9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10" Type="http://schemas.openxmlformats.org/officeDocument/2006/relationships/image" Target="../media/image5.emf"/><Relationship Id="rId4" Type="http://schemas.openxmlformats.org/officeDocument/2006/relationships/tags" Target="../tags/tag55.xml"/><Relationship Id="rId9" Type="http://schemas.openxmlformats.org/officeDocument/2006/relationships/oleObject" Target="../embeddings/oleObject5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6.bin"/><Relationship Id="rId5" Type="http://schemas.openxmlformats.org/officeDocument/2006/relationships/tags" Target="../tags/tag63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1.emf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oleObject" Target="../embeddings/oleObject7.bin"/><Relationship Id="rId5" Type="http://schemas.openxmlformats.org/officeDocument/2006/relationships/tags" Target="../tags/tag72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1.emf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oleObject" Target="../embeddings/oleObject8.bin"/><Relationship Id="rId5" Type="http://schemas.openxmlformats.org/officeDocument/2006/relationships/tags" Target="../tags/tag8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80.xml"/><Relationship Id="rId9" Type="http://schemas.openxmlformats.org/officeDocument/2006/relationships/tags" Target="../tags/tag8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artnership">
            <a:extLst>
              <a:ext uri="{FF2B5EF4-FFF2-40B4-BE49-F238E27FC236}">
                <a16:creationId xmlns:a16="http://schemas.microsoft.com/office/drawing/2014/main" id="{2DB70230-A6B5-4979-8308-8CA8DA9D951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474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grpSp>
        <p:nvGrpSpPr>
          <p:cNvPr id="4" name="LogoImage">
            <a:extLst>
              <a:ext uri="{FF2B5EF4-FFF2-40B4-BE49-F238E27FC236}">
                <a16:creationId xmlns:a16="http://schemas.microsoft.com/office/drawing/2014/main" id="{275CA5E5-0CE7-4325-8DA5-DA17C9380A0C}"/>
              </a:ext>
            </a:extLst>
          </p:cNvPr>
          <p:cNvGrpSpPr>
            <a:grpSpLocks noChangeAspect="1"/>
          </p:cNvGrpSpPr>
          <p:nvPr userDrawn="1">
            <p:custDataLst>
              <p:tags r:id="rId3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1F430752-9F46-430E-93A8-58E8FAF8529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0C9A1A2-5968-4C0E-9E0B-C061BA0E7F3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4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554736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Disclaimer-English (United States)">
            <a:extLst>
              <a:ext uri="{FF2B5EF4-FFF2-40B4-BE49-F238E27FC236}">
                <a16:creationId xmlns:a16="http://schemas.microsoft.com/office/drawing/2014/main" id="{FB7A54AC-E14F-4BA1-B48F-5284B039668B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CONFIDENTIAL AND PROPRIETARY | © 2024 McKinsey &amp; Company. </a:t>
            </a:r>
          </a:p>
          <a:p>
            <a:pPr defTabSz="804863" eaLnBrk="0" hangingPunct="0"/>
            <a:r>
              <a:rPr lang="en-US" sz="750">
                <a:solidFill>
                  <a:schemeClr val="tx1"/>
                </a:solidFill>
                <a:latin typeface="+mn-lt"/>
              </a:rPr>
              <a:t>This material is intended solely for your internal use and any use of this material without specific permission of McKinsey &amp; Company is strictly prohibited. All rights reserved.</a:t>
            </a:r>
            <a:endParaRPr lang="en-US" sz="75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05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244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72" imgH="588" progId="TCLayout.ActiveDocument.1">
                  <p:embed/>
                </p:oleObj>
              </mc:Choice>
              <mc:Fallback>
                <p:oleObj name="think-cell Slide" r:id="rId11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5" name="2. Slide Title">
            <a:extLst>
              <a:ext uri="{FF2B5EF4-FFF2-40B4-BE49-F238E27FC236}">
                <a16:creationId xmlns:a16="http://schemas.microsoft.com/office/drawing/2014/main" id="{AA4BE143-5F32-4F04-B536-5DD597732824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97E30C8F-A677-42C7-A072-4ACC7DC3D69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288125BB-6CB4-4B7C-8E2B-CB1912430A39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25798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2346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CA286AFC-8B29-4E70-86B3-6C866D5BEC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37073CF3-4B2B-440D-B24E-174E36B7892F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7918704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3. Subtitle">
            <a:extLst>
              <a:ext uri="{FF2B5EF4-FFF2-40B4-BE49-F238E27FC236}">
                <a16:creationId xmlns:a16="http://schemas.microsoft.com/office/drawing/2014/main" id="{61C78DC4-4C20-4AA3-93C4-00442F85A83B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3795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A91FB312-B423-41B9-AEAA-2BE53183470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97749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AEB01CB-E358-4EC5-960A-ABFC66CD5A2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630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LogoImage">
            <a:extLst>
              <a:ext uri="{FF2B5EF4-FFF2-40B4-BE49-F238E27FC236}">
                <a16:creationId xmlns:a16="http://schemas.microsoft.com/office/drawing/2014/main" id="{CC7EE236-F5C9-45E4-A938-FB794BCDD026}"/>
              </a:ext>
            </a:extLst>
          </p:cNvPr>
          <p:cNvGrpSpPr>
            <a:grpSpLocks noChangeAspect="1"/>
          </p:cNvGrpSpPr>
          <p:nvPr userDrawn="1">
            <p:custDataLst>
              <p:tags r:id="rId2"/>
            </p:custDataLst>
          </p:nvPr>
        </p:nvGrpSpPr>
        <p:grpSpPr bwMode="black">
          <a:xfrm>
            <a:off x="549271" y="481160"/>
            <a:ext cx="1893201" cy="585216"/>
            <a:chOff x="0" y="973"/>
            <a:chExt cx="7680" cy="2374"/>
          </a:xfrm>
        </p:grpSpPr>
        <p:sp>
          <p:nvSpPr>
            <p:cNvPr id="14" name="AutoShape 3">
              <a:extLst>
                <a:ext uri="{FF2B5EF4-FFF2-40B4-BE49-F238E27FC236}">
                  <a16:creationId xmlns:a16="http://schemas.microsoft.com/office/drawing/2014/main" id="{DD51008E-BD46-4558-BF00-CDD9F0CE18C6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C37904A-905D-4FD7-8DD4-604C419D9AB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1127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pic>
        <p:nvPicPr>
          <p:cNvPr id="3" name="Partnership">
            <a:extLst>
              <a:ext uri="{FF2B5EF4-FFF2-40B4-BE49-F238E27FC236}">
                <a16:creationId xmlns:a16="http://schemas.microsoft.com/office/drawing/2014/main" id="{406BABA0-9DFC-49A9-8EAF-33E4D637F91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7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rtnership">
            <a:extLst>
              <a:ext uri="{FF2B5EF4-FFF2-40B4-BE49-F238E27FC236}">
                <a16:creationId xmlns:a16="http://schemas.microsoft.com/office/drawing/2014/main" id="{81F7CCA8-F56A-4400-9CFC-D4344A1BA62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BEFF58C-83CF-420F-BF45-F188AE9E73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0021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BEFF58C-83CF-420F-BF45-F188AE9E7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BEC3B16-0840-4135-8BED-D45704C355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2" name="ClientLogo">
            <a:extLst>
              <a:ext uri="{FF2B5EF4-FFF2-40B4-BE49-F238E27FC236}">
                <a16:creationId xmlns:a16="http://schemas.microsoft.com/office/drawing/2014/main" id="{5A541723-8353-4CC2-AFDA-19C8B3B786BF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4984025"/>
            <a:ext cx="1901952" cy="9692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Client logo goes here.</a:t>
            </a:r>
          </a:p>
        </p:txBody>
      </p:sp>
      <p:sp>
        <p:nvSpPr>
          <p:cNvPr id="13" name="Documenttype">
            <a:extLst>
              <a:ext uri="{FF2B5EF4-FFF2-40B4-BE49-F238E27FC236}">
                <a16:creationId xmlns:a16="http://schemas.microsoft.com/office/drawing/2014/main" id="{A8F38EAB-8863-4F94-ACD0-B6D27373BCC1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1942" y="4510168"/>
            <a:ext cx="6016752" cy="2154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date or title/role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6C219131-971A-4BF6-8DFB-186691126F2C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1942" y="4092559"/>
            <a:ext cx="6016752" cy="307777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B280F3D7-8B5E-4751-907E-C1D9BEBFDCB8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1942" y="2049805"/>
            <a:ext cx="6016752" cy="1921708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Disclaimer-English (United States)">
            <a:extLst>
              <a:ext uri="{FF2B5EF4-FFF2-40B4-BE49-F238E27FC236}">
                <a16:creationId xmlns:a16="http://schemas.microsoft.com/office/drawing/2014/main" id="{365FDE2E-B4AC-48A0-8D5A-94F648AEA896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551942" y="6190488"/>
            <a:ext cx="3995928" cy="35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 anchorCtr="0">
            <a:noAutofit/>
          </a:bodyPr>
          <a:lstStyle/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CONFIDENTIAL AND PROPRIETARY | © 2024 McKinsey &amp; Company. </a:t>
            </a:r>
          </a:p>
          <a:p>
            <a:pPr defTabSz="804863" eaLnBrk="0" hangingPunct="0"/>
            <a:r>
              <a:rPr lang="en-US" sz="750">
                <a:solidFill>
                  <a:schemeClr val="bg2"/>
                </a:solidFill>
                <a:latin typeface="+mn-lt"/>
              </a:rPr>
              <a:t>This material is intended solely for your internal use and any use of this material without specific permission of McKinsey &amp; Company is strictly prohibited. All rights reserved.</a:t>
            </a:r>
            <a:endParaRPr lang="en-US" sz="750" dirty="0">
              <a:solidFill>
                <a:schemeClr val="bg2"/>
              </a:solidFill>
              <a:latin typeface="+mn-lt"/>
            </a:endParaRPr>
          </a:p>
        </p:txBody>
      </p:sp>
      <p:grpSp>
        <p:nvGrpSpPr>
          <p:cNvPr id="17" name="LogoImage">
            <a:extLst>
              <a:ext uri="{FF2B5EF4-FFF2-40B4-BE49-F238E27FC236}">
                <a16:creationId xmlns:a16="http://schemas.microsoft.com/office/drawing/2014/main" id="{9AE2EE0E-5AF4-4323-B1E9-DD625EA361C1}"/>
              </a:ext>
            </a:extLst>
          </p:cNvPr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 bwMode="black">
          <a:xfrm>
            <a:off x="551942" y="481160"/>
            <a:ext cx="1893201" cy="585216"/>
            <a:chOff x="0" y="973"/>
            <a:chExt cx="7680" cy="2374"/>
          </a:xfrm>
        </p:grpSpPr>
        <p:sp>
          <p:nvSpPr>
            <p:cNvPr id="18" name="AutoShape 3">
              <a:extLst>
                <a:ext uri="{FF2B5EF4-FFF2-40B4-BE49-F238E27FC236}">
                  <a16:creationId xmlns:a16="http://schemas.microsoft.com/office/drawing/2014/main" id="{E8A472B5-EC20-41F1-91D8-281D2B5D8D1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0" y="973"/>
              <a:ext cx="7680" cy="2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5153A5B-4B89-4D4A-96F0-F9AFF4E7D0F5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0" y="974"/>
              <a:ext cx="7680" cy="2373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5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8568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2" name="2. Slide Title">
            <a:extLst>
              <a:ext uri="{FF2B5EF4-FFF2-40B4-BE49-F238E27FC236}">
                <a16:creationId xmlns:a16="http://schemas.microsoft.com/office/drawing/2014/main" id="{0BDEB94E-58BF-43E2-8FF2-DCDA24AD4E9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A865C2CC-D12C-4517-9906-7CCD161322EB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 dirty="0"/>
              <a:t>Click to edit Master subtitle style</a:t>
            </a:r>
          </a:p>
        </p:txBody>
      </p:sp>
      <p:sp>
        <p:nvSpPr>
          <p:cNvPr id="17" name="1. On-page tracker">
            <a:extLst>
              <a:ext uri="{FF2B5EF4-FFF2-40B4-BE49-F238E27FC236}">
                <a16:creationId xmlns:a16="http://schemas.microsoft.com/office/drawing/2014/main" id="{FE52895E-A8CE-4207-AC48-2296C3D0140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451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86177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86FA29AF-027A-4D55-B276-E2DD256DB9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92196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728AF3-A71A-4C7A-97DE-605BB9E1802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282945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0A466E0-AD73-4F3A-9B78-5C1BB1238B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4298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0A466E0-AD73-4F3A-9B78-5C1BB1238B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52DFA4F-F49F-468D-B19A-F0D9ACACF90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4D7CBA4-82F6-465D-A903-99498223AB1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77501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4284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8237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1EE9FF4B-7331-4DE1-A594-C0C335ED5BE5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903861"/>
            <a:ext cx="11082528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224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5A42E5-8A95-48CC-91A7-EC09BEF8D2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1396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5A42E5-8A95-48CC-91A7-EC09BEF8D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96343A1-B4C8-41A2-9540-F666771DD0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085514-D1F6-4D77-A23F-C5C66C21AB2E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3" name="1. On-page tracker">
            <a:extLst>
              <a:ext uri="{FF2B5EF4-FFF2-40B4-BE49-F238E27FC236}">
                <a16:creationId xmlns:a16="http://schemas.microsoft.com/office/drawing/2014/main" id="{F4C99502-105F-4A25-9FB4-3478945E9E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312678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99482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3DF66089-C2CC-4E6A-A7ED-0B333FCF2C4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98964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0378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9" name="1. On-page tracker">
            <a:extLst>
              <a:ext uri="{FF2B5EF4-FFF2-40B4-BE49-F238E27FC236}">
                <a16:creationId xmlns:a16="http://schemas.microsoft.com/office/drawing/2014/main" id="{EDC5E9D8-BFBA-409D-B6E5-65A580E73B6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01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5793B5E-3475-4FCD-8164-7A168B5C1B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535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5793B5E-3475-4FCD-8164-7A168B5C1B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89D8F9-1075-4B52-8375-8D4A2673D8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DF67D7DC-1A5A-4301-93C0-59BCC9FE6A85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3. Subtitle">
            <a:extLst>
              <a:ext uri="{FF2B5EF4-FFF2-40B4-BE49-F238E27FC236}">
                <a16:creationId xmlns:a16="http://schemas.microsoft.com/office/drawing/2014/main" id="{08590DB3-FFB4-489D-B120-ADFDC12014DE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CC3A7643-6C17-4DEC-88AD-F79B0F2E7A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518561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140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4A5E485D-7560-4AEC-8D55-C1425B9D1F47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F1301516-07B7-4BE0-9669-E93BD5C22D18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6967728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D374A786-7E98-4488-A29B-98B4E357E7B8}"/>
              </a:ext>
            </a:extLst>
          </p:cNvPr>
          <p:cNvSpPr>
            <a:spLocks noGrp="1"/>
          </p:cNvSpPr>
          <p:nvPr>
            <p:ph type="body" sz="quarter" idx="18" hasCustomPrompt="1"/>
            <p:custDataLst>
              <p:tags r:id="rId9"/>
            </p:custDataLst>
          </p:nvPr>
        </p:nvSpPr>
        <p:spPr>
          <a:xfrm>
            <a:off x="8173370" y="78768"/>
            <a:ext cx="3466942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4385532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0600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 err="1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7387EF73-467A-4B89-B365-A62C8CF7BE39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3. Subtitle">
            <a:extLst>
              <a:ext uri="{FF2B5EF4-FFF2-40B4-BE49-F238E27FC236}">
                <a16:creationId xmlns:a16="http://schemas.microsoft.com/office/drawing/2014/main" id="{274629CD-1AB4-49FA-9F53-76F3C2EB06BF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7918704" cy="276999"/>
          </a:xfrm>
        </p:spPr>
        <p:txBody>
          <a:bodyPr anchor="ctr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8" name="1. On-page tracker">
            <a:extLst>
              <a:ext uri="{FF2B5EF4-FFF2-40B4-BE49-F238E27FC236}">
                <a16:creationId xmlns:a16="http://schemas.microsoft.com/office/drawing/2014/main" id="{DF5FDB83-729E-495E-B061-EB75DD93AD7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9119860" y="78768"/>
            <a:ext cx="2520451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8687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B8ACA33-401E-43F4-A170-DD6C5D984D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1802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B8ACA33-401E-43F4-A170-DD6C5D984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4231008-BBCB-47D1-91D5-881CAE172F7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6" name="2. Slide Title">
            <a:extLst>
              <a:ext uri="{FF2B5EF4-FFF2-40B4-BE49-F238E27FC236}">
                <a16:creationId xmlns:a16="http://schemas.microsoft.com/office/drawing/2014/main" id="{A6572372-0AB1-4E81-BB71-21DAADA26CB0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8237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ECA9DF7A-E368-4E06-81DB-9573DB7F92EA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4" name="1. On-page tracker">
            <a:extLst>
              <a:ext uri="{FF2B5EF4-FFF2-40B4-BE49-F238E27FC236}">
                <a16:creationId xmlns:a16="http://schemas.microsoft.com/office/drawing/2014/main" id="{0343DE71-74EF-4CF3-AB14-F26D4241805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7837923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750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61BAB226-116B-4061-AAA6-FA0B19E0A17E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2743200"/>
            <a:ext cx="3465576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3. Subtitle">
            <a:extLst>
              <a:ext uri="{FF2B5EF4-FFF2-40B4-BE49-F238E27FC236}">
                <a16:creationId xmlns:a16="http://schemas.microsoft.com/office/drawing/2014/main" id="{901EC9FA-65C7-4AC6-A9AC-B43BD4264291}"/>
              </a:ext>
            </a:extLst>
          </p:cNvPr>
          <p:cNvSpPr>
            <a:spLocks noGrp="1"/>
          </p:cNvSpPr>
          <p:nvPr>
            <p:ph type="subTitle" idx="1"/>
            <p:custDataLst>
              <p:tags r:id="rId8"/>
            </p:custDataLst>
          </p:nvPr>
        </p:nvSpPr>
        <p:spPr>
          <a:xfrm>
            <a:off x="554736" y="3661200"/>
            <a:ext cx="3465576" cy="2448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Master subtitle style</a:t>
            </a:r>
          </a:p>
        </p:txBody>
      </p:sp>
      <p:sp>
        <p:nvSpPr>
          <p:cNvPr id="23" name="1. On-page tracker">
            <a:extLst>
              <a:ext uri="{FF2B5EF4-FFF2-40B4-BE49-F238E27FC236}">
                <a16:creationId xmlns:a16="http://schemas.microsoft.com/office/drawing/2014/main" id="{A75CDD39-93AC-4160-B69B-06F75E5A85A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8794959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13505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-5702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931FDB32-E5DC-4F7F-A1B1-FB3CC830903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54736" y="2743200"/>
            <a:ext cx="2514600" cy="7704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04057707-3F89-441E-A13E-6FCB40A78D50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554736" y="3661200"/>
            <a:ext cx="2514600" cy="49320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z="1600" dirty="0"/>
              <a:t>Click to edit subtitle style</a:t>
            </a:r>
          </a:p>
        </p:txBody>
      </p:sp>
      <p:sp>
        <p:nvSpPr>
          <p:cNvPr id="26" name="1. On-page tracker">
            <a:extLst>
              <a:ext uri="{FF2B5EF4-FFF2-40B4-BE49-F238E27FC236}">
                <a16:creationId xmlns:a16="http://schemas.microsoft.com/office/drawing/2014/main" id="{95F50EB6-435E-4A8C-B188-9BE2198DB2B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379885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4511BB28-C86B-4C18-B1A3-EF33CF458B8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5464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2382874E-5BAC-44EB-9C53-2930F0FC66D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85249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LogoText">
            <a:extLst>
              <a:ext uri="{FF2B5EF4-FFF2-40B4-BE49-F238E27FC236}">
                <a16:creationId xmlns:a16="http://schemas.microsoft.com/office/drawing/2014/main" id="{2F705A80-1DB0-43C3-A71A-9587E6BCC3A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33D5AF-2A75-4978-AA54-00BA594BBA72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AD9436C5-E5F5-42BD-9013-D04449180E9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196490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rtnership">
            <a:extLst>
              <a:ext uri="{FF2B5EF4-FFF2-40B4-BE49-F238E27FC236}">
                <a16:creationId xmlns:a16="http://schemas.microsoft.com/office/drawing/2014/main" id="{5B679412-C01D-475C-80C6-930AD63EFE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91B0EE-37B4-4A8C-9C8F-48909747EA0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63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91B0EE-37B4-4A8C-9C8F-48909747EA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logoimage">
            <a:extLst>
              <a:ext uri="{FF2B5EF4-FFF2-40B4-BE49-F238E27FC236}">
                <a16:creationId xmlns:a16="http://schemas.microsoft.com/office/drawing/2014/main" id="{DB583B8C-7162-4D83-AA3D-B0A640125D9F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549271" y="481161"/>
            <a:ext cx="1893202" cy="585216"/>
            <a:chOff x="549271" y="481161"/>
            <a:chExt cx="1893202" cy="58521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FD120780-E7D0-42EA-AB5A-363335299EBE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black">
            <a:xfrm>
              <a:off x="549271" y="481161"/>
              <a:ext cx="1893202" cy="58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A9C60168-96E8-4CC3-91EC-B2F7F57959D9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49271" y="481408"/>
              <a:ext cx="1893202" cy="584969"/>
            </a:xfrm>
            <a:custGeom>
              <a:avLst/>
              <a:gdLst>
                <a:gd name="T0" fmla="*/ 4209 w 15155"/>
                <a:gd name="T1" fmla="*/ 2986 h 4678"/>
                <a:gd name="T2" fmla="*/ 3707 w 15155"/>
                <a:gd name="T3" fmla="*/ 2422 h 4678"/>
                <a:gd name="T4" fmla="*/ 3712 w 15155"/>
                <a:gd name="T5" fmla="*/ 2340 h 4678"/>
                <a:gd name="T6" fmla="*/ 4724 w 15155"/>
                <a:gd name="T7" fmla="*/ 4124 h 4678"/>
                <a:gd name="T8" fmla="*/ 3330 w 15155"/>
                <a:gd name="T9" fmla="*/ 3521 h 4678"/>
                <a:gd name="T10" fmla="*/ 5673 w 15155"/>
                <a:gd name="T11" fmla="*/ 3002 h 4678"/>
                <a:gd name="T12" fmla="*/ 6627 w 15155"/>
                <a:gd name="T13" fmla="*/ 2408 h 4678"/>
                <a:gd name="T14" fmla="*/ 6279 w 15155"/>
                <a:gd name="T15" fmla="*/ 4007 h 4678"/>
                <a:gd name="T16" fmla="*/ 10270 w 15155"/>
                <a:gd name="T17" fmla="*/ 3073 h 4678"/>
                <a:gd name="T18" fmla="*/ 10801 w 15155"/>
                <a:gd name="T19" fmla="*/ 4678 h 4678"/>
                <a:gd name="T20" fmla="*/ 11466 w 15155"/>
                <a:gd name="T21" fmla="*/ 3537 h 4678"/>
                <a:gd name="T22" fmla="*/ 10602 w 15155"/>
                <a:gd name="T23" fmla="*/ 3405 h 4678"/>
                <a:gd name="T24" fmla="*/ 14762 w 15155"/>
                <a:gd name="T25" fmla="*/ 3073 h 4678"/>
                <a:gd name="T26" fmla="*/ 14505 w 15155"/>
                <a:gd name="T27" fmla="*/ 2986 h 4678"/>
                <a:gd name="T28" fmla="*/ 14145 w 15155"/>
                <a:gd name="T29" fmla="*/ 4620 h 4678"/>
                <a:gd name="T30" fmla="*/ 15155 w 15155"/>
                <a:gd name="T31" fmla="*/ 2986 h 4678"/>
                <a:gd name="T32" fmla="*/ 10231 w 15155"/>
                <a:gd name="T33" fmla="*/ 4037 h 4678"/>
                <a:gd name="T34" fmla="*/ 9005 w 15155"/>
                <a:gd name="T35" fmla="*/ 2961 h 4678"/>
                <a:gd name="T36" fmla="*/ 8378 w 15155"/>
                <a:gd name="T37" fmla="*/ 3194 h 4678"/>
                <a:gd name="T38" fmla="*/ 8775 w 15155"/>
                <a:gd name="T39" fmla="*/ 4037 h 4678"/>
                <a:gd name="T40" fmla="*/ 9107 w 15155"/>
                <a:gd name="T41" fmla="*/ 3916 h 4678"/>
                <a:gd name="T42" fmla="*/ 9439 w 15155"/>
                <a:gd name="T43" fmla="*/ 4037 h 4678"/>
                <a:gd name="T44" fmla="*/ 9712 w 15155"/>
                <a:gd name="T45" fmla="*/ 4037 h 4678"/>
                <a:gd name="T46" fmla="*/ 7962 w 15155"/>
                <a:gd name="T47" fmla="*/ 3741 h 4678"/>
                <a:gd name="T48" fmla="*/ 7962 w 15155"/>
                <a:gd name="T49" fmla="*/ 3741 h 4678"/>
                <a:gd name="T50" fmla="*/ 12654 w 15155"/>
                <a:gd name="T51" fmla="*/ 2986 h 4678"/>
                <a:gd name="T52" fmla="*/ 12586 w 15155"/>
                <a:gd name="T53" fmla="*/ 4036 h 4678"/>
                <a:gd name="T54" fmla="*/ 11780 w 15155"/>
                <a:gd name="T55" fmla="*/ 3367 h 4678"/>
                <a:gd name="T56" fmla="*/ 11871 w 15155"/>
                <a:gd name="T57" fmla="*/ 4146 h 4678"/>
                <a:gd name="T58" fmla="*/ 13060 w 15155"/>
                <a:gd name="T59" fmla="*/ 3917 h 4678"/>
                <a:gd name="T60" fmla="*/ 13423 w 15155"/>
                <a:gd name="T61" fmla="*/ 4037 h 4678"/>
                <a:gd name="T62" fmla="*/ 12250 w 15155"/>
                <a:gd name="T63" fmla="*/ 3787 h 4678"/>
                <a:gd name="T64" fmla="*/ 12250 w 15155"/>
                <a:gd name="T65" fmla="*/ 3787 h 4678"/>
                <a:gd name="T66" fmla="*/ 8758 w 15155"/>
                <a:gd name="T67" fmla="*/ 1080 h 4678"/>
                <a:gd name="T68" fmla="*/ 8559 w 15155"/>
                <a:gd name="T69" fmla="*/ 1013 h 4678"/>
                <a:gd name="T70" fmla="*/ 9105 w 15155"/>
                <a:gd name="T71" fmla="*/ 2310 h 4678"/>
                <a:gd name="T72" fmla="*/ 9553 w 15155"/>
                <a:gd name="T73" fmla="*/ 626 h 4678"/>
                <a:gd name="T74" fmla="*/ 9293 w 15155"/>
                <a:gd name="T75" fmla="*/ 713 h 4678"/>
                <a:gd name="T76" fmla="*/ 8947 w 15155"/>
                <a:gd name="T77" fmla="*/ 843 h 4678"/>
                <a:gd name="T78" fmla="*/ 5105 w 15155"/>
                <a:gd name="T79" fmla="*/ 349 h 4678"/>
                <a:gd name="T80" fmla="*/ 3793 w 15155"/>
                <a:gd name="T81" fmla="*/ 882 h 4678"/>
                <a:gd name="T82" fmla="*/ 5848 w 15155"/>
                <a:gd name="T83" fmla="*/ 981 h 4678"/>
                <a:gd name="T84" fmla="*/ 6211 w 15155"/>
                <a:gd name="T85" fmla="*/ 1763 h 4678"/>
                <a:gd name="T86" fmla="*/ 6296 w 15155"/>
                <a:gd name="T87" fmla="*/ 601 h 4678"/>
                <a:gd name="T88" fmla="*/ 5638 w 15155"/>
                <a:gd name="T89" fmla="*/ 833 h 4678"/>
                <a:gd name="T90" fmla="*/ 4836 w 15155"/>
                <a:gd name="T91" fmla="*/ 625 h 4678"/>
                <a:gd name="T92" fmla="*/ 4778 w 15155"/>
                <a:gd name="T93" fmla="*/ 1676 h 4678"/>
                <a:gd name="T94" fmla="*/ 4692 w 15155"/>
                <a:gd name="T95" fmla="*/ 0 h 4678"/>
                <a:gd name="T96" fmla="*/ 3614 w 15155"/>
                <a:gd name="T97" fmla="*/ 221 h 4678"/>
                <a:gd name="T98" fmla="*/ 3236 w 15155"/>
                <a:gd name="T99" fmla="*/ 88 h 4678"/>
                <a:gd name="T100" fmla="*/ 3836 w 15155"/>
                <a:gd name="T101" fmla="*/ 1763 h 4678"/>
                <a:gd name="T102" fmla="*/ 7219 w 15155"/>
                <a:gd name="T103" fmla="*/ 683 h 4678"/>
                <a:gd name="T104" fmla="*/ 7226 w 15155"/>
                <a:gd name="T105" fmla="*/ 598 h 4678"/>
                <a:gd name="T106" fmla="*/ 6952 w 15155"/>
                <a:gd name="T107" fmla="*/ 1361 h 4678"/>
                <a:gd name="T108" fmla="*/ 7720 w 15155"/>
                <a:gd name="T109" fmla="*/ 1446 h 4678"/>
                <a:gd name="T110" fmla="*/ 3049 w 15155"/>
                <a:gd name="T111" fmla="*/ 753 h 4678"/>
                <a:gd name="T112" fmla="*/ 2703 w 15155"/>
                <a:gd name="T113" fmla="*/ 1584 h 4678"/>
                <a:gd name="T114" fmla="*/ 87 w 15155"/>
                <a:gd name="T115" fmla="*/ 88 h 4678"/>
                <a:gd name="T116" fmla="*/ 549 w 15155"/>
                <a:gd name="T117" fmla="*/ 1763 h 4678"/>
                <a:gd name="T118" fmla="*/ 1609 w 15155"/>
                <a:gd name="T119" fmla="*/ 259 h 4678"/>
                <a:gd name="T120" fmla="*/ 2069 w 15155"/>
                <a:gd name="T121" fmla="*/ 1676 h 4678"/>
                <a:gd name="T122" fmla="*/ 2070 w 15155"/>
                <a:gd name="T123" fmla="*/ 0 h 4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155" h="4678">
                  <a:moveTo>
                    <a:pt x="4451" y="3751"/>
                  </a:moveTo>
                  <a:cubicBezTo>
                    <a:pt x="4549" y="3607"/>
                    <a:pt x="4604" y="3438"/>
                    <a:pt x="4609" y="3264"/>
                  </a:cubicBezTo>
                  <a:cubicBezTo>
                    <a:pt x="4611" y="3211"/>
                    <a:pt x="4732" y="3072"/>
                    <a:pt x="4766" y="3072"/>
                  </a:cubicBezTo>
                  <a:cubicBezTo>
                    <a:pt x="4834" y="3072"/>
                    <a:pt x="4834" y="3072"/>
                    <a:pt x="4834" y="3072"/>
                  </a:cubicBezTo>
                  <a:cubicBezTo>
                    <a:pt x="4834" y="2986"/>
                    <a:pt x="4834" y="2986"/>
                    <a:pt x="4834" y="2986"/>
                  </a:cubicBezTo>
                  <a:cubicBezTo>
                    <a:pt x="4209" y="2986"/>
                    <a:pt x="4209" y="2986"/>
                    <a:pt x="4209" y="2986"/>
                  </a:cubicBezTo>
                  <a:cubicBezTo>
                    <a:pt x="4209" y="3073"/>
                    <a:pt x="4209" y="3073"/>
                    <a:pt x="4209" y="3073"/>
                  </a:cubicBezTo>
                  <a:cubicBezTo>
                    <a:pt x="4380" y="3078"/>
                    <a:pt x="4487" y="3175"/>
                    <a:pt x="4487" y="3337"/>
                  </a:cubicBezTo>
                  <a:cubicBezTo>
                    <a:pt x="4487" y="3482"/>
                    <a:pt x="4463" y="3591"/>
                    <a:pt x="4395" y="3702"/>
                  </a:cubicBezTo>
                  <a:cubicBezTo>
                    <a:pt x="4155" y="3489"/>
                    <a:pt x="3882" y="3230"/>
                    <a:pt x="3654" y="2986"/>
                  </a:cubicBezTo>
                  <a:cubicBezTo>
                    <a:pt x="3501" y="2928"/>
                    <a:pt x="3404" y="2814"/>
                    <a:pt x="3404" y="2673"/>
                  </a:cubicBezTo>
                  <a:cubicBezTo>
                    <a:pt x="3404" y="2514"/>
                    <a:pt x="3518" y="2422"/>
                    <a:pt x="3707" y="2422"/>
                  </a:cubicBezTo>
                  <a:cubicBezTo>
                    <a:pt x="3942" y="2422"/>
                    <a:pt x="4116" y="2659"/>
                    <a:pt x="4116" y="2777"/>
                  </a:cubicBezTo>
                  <a:cubicBezTo>
                    <a:pt x="4191" y="2777"/>
                    <a:pt x="4191" y="2777"/>
                    <a:pt x="4191" y="2777"/>
                  </a:cubicBezTo>
                  <a:cubicBezTo>
                    <a:pt x="4191" y="2362"/>
                    <a:pt x="4191" y="2362"/>
                    <a:pt x="4191" y="2362"/>
                  </a:cubicBezTo>
                  <a:cubicBezTo>
                    <a:pt x="4116" y="2362"/>
                    <a:pt x="4116" y="2362"/>
                    <a:pt x="4116" y="2362"/>
                  </a:cubicBezTo>
                  <a:cubicBezTo>
                    <a:pt x="4097" y="2391"/>
                    <a:pt x="4074" y="2393"/>
                    <a:pt x="4034" y="2393"/>
                  </a:cubicBezTo>
                  <a:cubicBezTo>
                    <a:pt x="3959" y="2393"/>
                    <a:pt x="3874" y="2340"/>
                    <a:pt x="3712" y="2340"/>
                  </a:cubicBezTo>
                  <a:cubicBezTo>
                    <a:pt x="3453" y="2340"/>
                    <a:pt x="3288" y="2480"/>
                    <a:pt x="3288" y="2732"/>
                  </a:cubicBezTo>
                  <a:cubicBezTo>
                    <a:pt x="3288" y="2887"/>
                    <a:pt x="3346" y="2991"/>
                    <a:pt x="3431" y="3100"/>
                  </a:cubicBezTo>
                  <a:cubicBezTo>
                    <a:pt x="3253" y="3219"/>
                    <a:pt x="3146" y="3420"/>
                    <a:pt x="3148" y="3634"/>
                  </a:cubicBezTo>
                  <a:cubicBezTo>
                    <a:pt x="3148" y="3944"/>
                    <a:pt x="3421" y="4155"/>
                    <a:pt x="3707" y="4155"/>
                  </a:cubicBezTo>
                  <a:cubicBezTo>
                    <a:pt x="3966" y="4155"/>
                    <a:pt x="4145" y="4080"/>
                    <a:pt x="4286" y="3944"/>
                  </a:cubicBezTo>
                  <a:cubicBezTo>
                    <a:pt x="4431" y="4078"/>
                    <a:pt x="4552" y="4124"/>
                    <a:pt x="4724" y="4124"/>
                  </a:cubicBezTo>
                  <a:cubicBezTo>
                    <a:pt x="4913" y="4124"/>
                    <a:pt x="4913" y="4124"/>
                    <a:pt x="4913" y="4124"/>
                  </a:cubicBezTo>
                  <a:cubicBezTo>
                    <a:pt x="4913" y="4036"/>
                    <a:pt x="4913" y="4036"/>
                    <a:pt x="4913" y="4036"/>
                  </a:cubicBezTo>
                  <a:cubicBezTo>
                    <a:pt x="4809" y="4036"/>
                    <a:pt x="4809" y="4036"/>
                    <a:pt x="4809" y="4036"/>
                  </a:cubicBezTo>
                  <a:cubicBezTo>
                    <a:pt x="4685" y="3947"/>
                    <a:pt x="4565" y="3852"/>
                    <a:pt x="4451" y="3751"/>
                  </a:cubicBezTo>
                  <a:close/>
                  <a:moveTo>
                    <a:pt x="3851" y="4015"/>
                  </a:moveTo>
                  <a:cubicBezTo>
                    <a:pt x="3599" y="4015"/>
                    <a:pt x="3330" y="3772"/>
                    <a:pt x="3330" y="3521"/>
                  </a:cubicBezTo>
                  <a:cubicBezTo>
                    <a:pt x="3330" y="3339"/>
                    <a:pt x="3378" y="3243"/>
                    <a:pt x="3470" y="3148"/>
                  </a:cubicBezTo>
                  <a:cubicBezTo>
                    <a:pt x="3707" y="3414"/>
                    <a:pt x="3962" y="3664"/>
                    <a:pt x="4233" y="3896"/>
                  </a:cubicBezTo>
                  <a:cubicBezTo>
                    <a:pt x="4134" y="3971"/>
                    <a:pt x="4008" y="4015"/>
                    <a:pt x="3851" y="4015"/>
                  </a:cubicBezTo>
                  <a:close/>
                  <a:moveTo>
                    <a:pt x="6279" y="4007"/>
                  </a:moveTo>
                  <a:cubicBezTo>
                    <a:pt x="5920" y="4007"/>
                    <a:pt x="5707" y="3758"/>
                    <a:pt x="5678" y="3450"/>
                  </a:cubicBezTo>
                  <a:cubicBezTo>
                    <a:pt x="5664" y="3301"/>
                    <a:pt x="5663" y="3151"/>
                    <a:pt x="5673" y="3002"/>
                  </a:cubicBezTo>
                  <a:cubicBezTo>
                    <a:pt x="5705" y="2605"/>
                    <a:pt x="5887" y="2435"/>
                    <a:pt x="6192" y="2435"/>
                  </a:cubicBezTo>
                  <a:cubicBezTo>
                    <a:pt x="6523" y="2435"/>
                    <a:pt x="6726" y="2803"/>
                    <a:pt x="6726" y="2985"/>
                  </a:cubicBezTo>
                  <a:cubicBezTo>
                    <a:pt x="6801" y="2985"/>
                    <a:pt x="6801" y="2985"/>
                    <a:pt x="6801" y="2985"/>
                  </a:cubicBezTo>
                  <a:cubicBezTo>
                    <a:pt x="6801" y="2362"/>
                    <a:pt x="6801" y="2362"/>
                    <a:pt x="6801" y="2362"/>
                  </a:cubicBezTo>
                  <a:cubicBezTo>
                    <a:pt x="6736" y="2362"/>
                    <a:pt x="6736" y="2362"/>
                    <a:pt x="6736" y="2362"/>
                  </a:cubicBezTo>
                  <a:cubicBezTo>
                    <a:pt x="6709" y="2393"/>
                    <a:pt x="6683" y="2408"/>
                    <a:pt x="6627" y="2408"/>
                  </a:cubicBezTo>
                  <a:cubicBezTo>
                    <a:pt x="6489" y="2408"/>
                    <a:pt x="6370" y="2330"/>
                    <a:pt x="6181" y="2330"/>
                  </a:cubicBezTo>
                  <a:cubicBezTo>
                    <a:pt x="5687" y="2330"/>
                    <a:pt x="5392" y="2732"/>
                    <a:pt x="5392" y="3236"/>
                  </a:cubicBezTo>
                  <a:cubicBezTo>
                    <a:pt x="5392" y="3740"/>
                    <a:pt x="5719" y="4156"/>
                    <a:pt x="6225" y="4156"/>
                  </a:cubicBezTo>
                  <a:cubicBezTo>
                    <a:pt x="6577" y="4156"/>
                    <a:pt x="6824" y="3967"/>
                    <a:pt x="6937" y="3652"/>
                  </a:cubicBezTo>
                  <a:cubicBezTo>
                    <a:pt x="6845" y="3652"/>
                    <a:pt x="6845" y="3652"/>
                    <a:pt x="6845" y="3652"/>
                  </a:cubicBezTo>
                  <a:cubicBezTo>
                    <a:pt x="6731" y="3884"/>
                    <a:pt x="6583" y="4007"/>
                    <a:pt x="6279" y="4007"/>
                  </a:cubicBezTo>
                  <a:close/>
                  <a:moveTo>
                    <a:pt x="11018" y="2957"/>
                  </a:moveTo>
                  <a:cubicBezTo>
                    <a:pt x="10830" y="2957"/>
                    <a:pt x="10704" y="3037"/>
                    <a:pt x="10605" y="3221"/>
                  </a:cubicBezTo>
                  <a:cubicBezTo>
                    <a:pt x="10566" y="2986"/>
                    <a:pt x="10566" y="2986"/>
                    <a:pt x="10566" y="2986"/>
                  </a:cubicBezTo>
                  <a:cubicBezTo>
                    <a:pt x="10195" y="2986"/>
                    <a:pt x="10195" y="2986"/>
                    <a:pt x="10195" y="2986"/>
                  </a:cubicBezTo>
                  <a:cubicBezTo>
                    <a:pt x="10195" y="3073"/>
                    <a:pt x="10195" y="3073"/>
                    <a:pt x="10195" y="3073"/>
                  </a:cubicBezTo>
                  <a:cubicBezTo>
                    <a:pt x="10270" y="3073"/>
                    <a:pt x="10270" y="3073"/>
                    <a:pt x="10270" y="3073"/>
                  </a:cubicBezTo>
                  <a:cubicBezTo>
                    <a:pt x="10304" y="3073"/>
                    <a:pt x="10391" y="3158"/>
                    <a:pt x="10391" y="3194"/>
                  </a:cubicBezTo>
                  <a:cubicBezTo>
                    <a:pt x="10391" y="4470"/>
                    <a:pt x="10391" y="4470"/>
                    <a:pt x="10391" y="4470"/>
                  </a:cubicBezTo>
                  <a:cubicBezTo>
                    <a:pt x="10391" y="4508"/>
                    <a:pt x="10304" y="4591"/>
                    <a:pt x="10270" y="4591"/>
                  </a:cubicBezTo>
                  <a:cubicBezTo>
                    <a:pt x="10195" y="4591"/>
                    <a:pt x="10195" y="4591"/>
                    <a:pt x="10195" y="4591"/>
                  </a:cubicBezTo>
                  <a:cubicBezTo>
                    <a:pt x="10195" y="4678"/>
                    <a:pt x="10195" y="4678"/>
                    <a:pt x="10195" y="4678"/>
                  </a:cubicBezTo>
                  <a:cubicBezTo>
                    <a:pt x="10801" y="4678"/>
                    <a:pt x="10801" y="4678"/>
                    <a:pt x="10801" y="4678"/>
                  </a:cubicBezTo>
                  <a:cubicBezTo>
                    <a:pt x="10801" y="4591"/>
                    <a:pt x="10801" y="4591"/>
                    <a:pt x="10801" y="4591"/>
                  </a:cubicBezTo>
                  <a:cubicBezTo>
                    <a:pt x="10726" y="4591"/>
                    <a:pt x="10726" y="4591"/>
                    <a:pt x="10726" y="4591"/>
                  </a:cubicBezTo>
                  <a:cubicBezTo>
                    <a:pt x="10694" y="4591"/>
                    <a:pt x="10605" y="4508"/>
                    <a:pt x="10605" y="4470"/>
                  </a:cubicBezTo>
                  <a:cubicBezTo>
                    <a:pt x="10605" y="3922"/>
                    <a:pt x="10605" y="3922"/>
                    <a:pt x="10605" y="3922"/>
                  </a:cubicBezTo>
                  <a:cubicBezTo>
                    <a:pt x="10687" y="4070"/>
                    <a:pt x="10793" y="4147"/>
                    <a:pt x="10994" y="4147"/>
                  </a:cubicBezTo>
                  <a:cubicBezTo>
                    <a:pt x="11272" y="4147"/>
                    <a:pt x="11466" y="3888"/>
                    <a:pt x="11466" y="3537"/>
                  </a:cubicBezTo>
                  <a:cubicBezTo>
                    <a:pt x="11466" y="3186"/>
                    <a:pt x="11297" y="2957"/>
                    <a:pt x="11018" y="2957"/>
                  </a:cubicBezTo>
                  <a:close/>
                  <a:moveTo>
                    <a:pt x="11246" y="3722"/>
                  </a:moveTo>
                  <a:cubicBezTo>
                    <a:pt x="11222" y="3903"/>
                    <a:pt x="11130" y="4027"/>
                    <a:pt x="10934" y="4027"/>
                  </a:cubicBezTo>
                  <a:cubicBezTo>
                    <a:pt x="10753" y="4029"/>
                    <a:pt x="10604" y="3884"/>
                    <a:pt x="10602" y="3703"/>
                  </a:cubicBezTo>
                  <a:cubicBezTo>
                    <a:pt x="10602" y="3701"/>
                    <a:pt x="10602" y="3698"/>
                    <a:pt x="10602" y="3695"/>
                  </a:cubicBezTo>
                  <a:cubicBezTo>
                    <a:pt x="10602" y="3405"/>
                    <a:pt x="10602" y="3405"/>
                    <a:pt x="10602" y="3405"/>
                  </a:cubicBezTo>
                  <a:cubicBezTo>
                    <a:pt x="10658" y="3225"/>
                    <a:pt x="10767" y="3092"/>
                    <a:pt x="10961" y="3092"/>
                  </a:cubicBezTo>
                  <a:cubicBezTo>
                    <a:pt x="11125" y="3092"/>
                    <a:pt x="11224" y="3208"/>
                    <a:pt x="11249" y="3390"/>
                  </a:cubicBezTo>
                  <a:cubicBezTo>
                    <a:pt x="11262" y="3500"/>
                    <a:pt x="11261" y="3612"/>
                    <a:pt x="11246" y="3722"/>
                  </a:cubicBezTo>
                  <a:close/>
                  <a:moveTo>
                    <a:pt x="14693" y="2986"/>
                  </a:moveTo>
                  <a:cubicBezTo>
                    <a:pt x="14693" y="3073"/>
                    <a:pt x="14693" y="3073"/>
                    <a:pt x="14693" y="3073"/>
                  </a:cubicBezTo>
                  <a:cubicBezTo>
                    <a:pt x="14762" y="3073"/>
                    <a:pt x="14762" y="3073"/>
                    <a:pt x="14762" y="3073"/>
                  </a:cubicBezTo>
                  <a:cubicBezTo>
                    <a:pt x="14794" y="3073"/>
                    <a:pt x="14864" y="3153"/>
                    <a:pt x="14862" y="3199"/>
                  </a:cubicBezTo>
                  <a:cubicBezTo>
                    <a:pt x="14610" y="3758"/>
                    <a:pt x="14610" y="3758"/>
                    <a:pt x="14610" y="3758"/>
                  </a:cubicBezTo>
                  <a:cubicBezTo>
                    <a:pt x="14335" y="3196"/>
                    <a:pt x="14335" y="3196"/>
                    <a:pt x="14335" y="3196"/>
                  </a:cubicBezTo>
                  <a:cubicBezTo>
                    <a:pt x="14335" y="3154"/>
                    <a:pt x="14403" y="3073"/>
                    <a:pt x="14434" y="3073"/>
                  </a:cubicBezTo>
                  <a:cubicBezTo>
                    <a:pt x="14505" y="3073"/>
                    <a:pt x="14505" y="3073"/>
                    <a:pt x="14505" y="3073"/>
                  </a:cubicBezTo>
                  <a:cubicBezTo>
                    <a:pt x="14505" y="2986"/>
                    <a:pt x="14505" y="2986"/>
                    <a:pt x="14505" y="2986"/>
                  </a:cubicBezTo>
                  <a:cubicBezTo>
                    <a:pt x="13889" y="2986"/>
                    <a:pt x="13889" y="2986"/>
                    <a:pt x="13889" y="2986"/>
                  </a:cubicBezTo>
                  <a:cubicBezTo>
                    <a:pt x="13889" y="3073"/>
                    <a:pt x="13889" y="3073"/>
                    <a:pt x="13889" y="3073"/>
                  </a:cubicBezTo>
                  <a:cubicBezTo>
                    <a:pt x="13940" y="3073"/>
                    <a:pt x="13940" y="3073"/>
                    <a:pt x="13940" y="3073"/>
                  </a:cubicBezTo>
                  <a:cubicBezTo>
                    <a:pt x="13969" y="3073"/>
                    <a:pt x="14068" y="3167"/>
                    <a:pt x="14087" y="3204"/>
                  </a:cubicBezTo>
                  <a:cubicBezTo>
                    <a:pt x="14489" y="3995"/>
                    <a:pt x="14489" y="3995"/>
                    <a:pt x="14489" y="3995"/>
                  </a:cubicBezTo>
                  <a:cubicBezTo>
                    <a:pt x="14145" y="4620"/>
                    <a:pt x="14145" y="4620"/>
                    <a:pt x="14145" y="4620"/>
                  </a:cubicBezTo>
                  <a:cubicBezTo>
                    <a:pt x="14245" y="4671"/>
                    <a:pt x="14245" y="4671"/>
                    <a:pt x="14245" y="4671"/>
                  </a:cubicBezTo>
                  <a:cubicBezTo>
                    <a:pt x="14584" y="4030"/>
                    <a:pt x="14584" y="4030"/>
                    <a:pt x="14584" y="4030"/>
                  </a:cubicBezTo>
                  <a:cubicBezTo>
                    <a:pt x="14968" y="3199"/>
                    <a:pt x="14968" y="3199"/>
                    <a:pt x="14968" y="3199"/>
                  </a:cubicBezTo>
                  <a:cubicBezTo>
                    <a:pt x="14993" y="3161"/>
                    <a:pt x="15075" y="3073"/>
                    <a:pt x="15102" y="3073"/>
                  </a:cubicBezTo>
                  <a:cubicBezTo>
                    <a:pt x="15155" y="3073"/>
                    <a:pt x="15155" y="3073"/>
                    <a:pt x="15155" y="3073"/>
                  </a:cubicBezTo>
                  <a:cubicBezTo>
                    <a:pt x="15155" y="2986"/>
                    <a:pt x="15155" y="2986"/>
                    <a:pt x="15155" y="2986"/>
                  </a:cubicBezTo>
                  <a:lnTo>
                    <a:pt x="14693" y="2986"/>
                  </a:lnTo>
                  <a:close/>
                  <a:moveTo>
                    <a:pt x="9712" y="4037"/>
                  </a:moveTo>
                  <a:cubicBezTo>
                    <a:pt x="9647" y="4037"/>
                    <a:pt x="9647" y="4037"/>
                    <a:pt x="9647" y="4037"/>
                  </a:cubicBezTo>
                  <a:cubicBezTo>
                    <a:pt x="9647" y="4124"/>
                    <a:pt x="9647" y="4124"/>
                    <a:pt x="9647" y="4124"/>
                  </a:cubicBezTo>
                  <a:cubicBezTo>
                    <a:pt x="10231" y="4124"/>
                    <a:pt x="10231" y="4124"/>
                    <a:pt x="10231" y="4124"/>
                  </a:cubicBezTo>
                  <a:cubicBezTo>
                    <a:pt x="10231" y="4037"/>
                    <a:pt x="10231" y="4037"/>
                    <a:pt x="10231" y="4037"/>
                  </a:cubicBezTo>
                  <a:cubicBezTo>
                    <a:pt x="10165" y="4037"/>
                    <a:pt x="10165" y="4037"/>
                    <a:pt x="10165" y="4037"/>
                  </a:cubicBezTo>
                  <a:cubicBezTo>
                    <a:pt x="10131" y="4037"/>
                    <a:pt x="10044" y="3954"/>
                    <a:pt x="10044" y="3916"/>
                  </a:cubicBezTo>
                  <a:cubicBezTo>
                    <a:pt x="10044" y="3288"/>
                    <a:pt x="10044" y="3288"/>
                    <a:pt x="10044" y="3288"/>
                  </a:cubicBezTo>
                  <a:cubicBezTo>
                    <a:pt x="10044" y="3080"/>
                    <a:pt x="9904" y="2964"/>
                    <a:pt x="9732" y="2964"/>
                  </a:cubicBezTo>
                  <a:cubicBezTo>
                    <a:pt x="9538" y="2964"/>
                    <a:pt x="9448" y="3066"/>
                    <a:pt x="9308" y="3204"/>
                  </a:cubicBezTo>
                  <a:cubicBezTo>
                    <a:pt x="9287" y="3044"/>
                    <a:pt x="9158" y="2961"/>
                    <a:pt x="9005" y="2961"/>
                  </a:cubicBezTo>
                  <a:cubicBezTo>
                    <a:pt x="8804" y="2961"/>
                    <a:pt x="8720" y="3068"/>
                    <a:pt x="8589" y="3206"/>
                  </a:cubicBezTo>
                  <a:cubicBezTo>
                    <a:pt x="8544" y="2986"/>
                    <a:pt x="8544" y="2986"/>
                    <a:pt x="8544" y="2986"/>
                  </a:cubicBezTo>
                  <a:cubicBezTo>
                    <a:pt x="8192" y="2986"/>
                    <a:pt x="8192" y="2986"/>
                    <a:pt x="8192" y="2986"/>
                  </a:cubicBezTo>
                  <a:cubicBezTo>
                    <a:pt x="8192" y="3073"/>
                    <a:pt x="8192" y="3073"/>
                    <a:pt x="8192" y="3073"/>
                  </a:cubicBezTo>
                  <a:cubicBezTo>
                    <a:pt x="8257" y="3073"/>
                    <a:pt x="8257" y="3073"/>
                    <a:pt x="8257" y="3073"/>
                  </a:cubicBezTo>
                  <a:cubicBezTo>
                    <a:pt x="8291" y="3073"/>
                    <a:pt x="8378" y="3158"/>
                    <a:pt x="8378" y="3194"/>
                  </a:cubicBezTo>
                  <a:cubicBezTo>
                    <a:pt x="8378" y="3916"/>
                    <a:pt x="8378" y="3916"/>
                    <a:pt x="8378" y="3916"/>
                  </a:cubicBezTo>
                  <a:cubicBezTo>
                    <a:pt x="8378" y="3954"/>
                    <a:pt x="8291" y="4037"/>
                    <a:pt x="8257" y="4037"/>
                  </a:cubicBezTo>
                  <a:cubicBezTo>
                    <a:pt x="8192" y="4037"/>
                    <a:pt x="8192" y="4037"/>
                    <a:pt x="8192" y="4037"/>
                  </a:cubicBezTo>
                  <a:cubicBezTo>
                    <a:pt x="8192" y="4124"/>
                    <a:pt x="8192" y="4124"/>
                    <a:pt x="8192" y="4124"/>
                  </a:cubicBezTo>
                  <a:cubicBezTo>
                    <a:pt x="8775" y="4124"/>
                    <a:pt x="8775" y="4124"/>
                    <a:pt x="8775" y="4124"/>
                  </a:cubicBezTo>
                  <a:cubicBezTo>
                    <a:pt x="8775" y="4037"/>
                    <a:pt x="8775" y="4037"/>
                    <a:pt x="8775" y="4037"/>
                  </a:cubicBezTo>
                  <a:cubicBezTo>
                    <a:pt x="8710" y="4037"/>
                    <a:pt x="8710" y="4037"/>
                    <a:pt x="8710" y="4037"/>
                  </a:cubicBezTo>
                  <a:cubicBezTo>
                    <a:pt x="8676" y="4037"/>
                    <a:pt x="8589" y="3954"/>
                    <a:pt x="8589" y="3916"/>
                  </a:cubicBezTo>
                  <a:cubicBezTo>
                    <a:pt x="8589" y="3330"/>
                    <a:pt x="8589" y="3330"/>
                    <a:pt x="8589" y="3330"/>
                  </a:cubicBezTo>
                  <a:cubicBezTo>
                    <a:pt x="8589" y="3252"/>
                    <a:pt x="8775" y="3099"/>
                    <a:pt x="8925" y="3099"/>
                  </a:cubicBezTo>
                  <a:cubicBezTo>
                    <a:pt x="9049" y="3099"/>
                    <a:pt x="9107" y="3177"/>
                    <a:pt x="9107" y="3288"/>
                  </a:cubicBezTo>
                  <a:cubicBezTo>
                    <a:pt x="9107" y="3916"/>
                    <a:pt x="9107" y="3916"/>
                    <a:pt x="9107" y="3916"/>
                  </a:cubicBezTo>
                  <a:cubicBezTo>
                    <a:pt x="9107" y="3954"/>
                    <a:pt x="9020" y="4037"/>
                    <a:pt x="8986" y="4037"/>
                  </a:cubicBezTo>
                  <a:cubicBezTo>
                    <a:pt x="8921" y="4037"/>
                    <a:pt x="8921" y="4037"/>
                    <a:pt x="8921" y="4037"/>
                  </a:cubicBezTo>
                  <a:cubicBezTo>
                    <a:pt x="8921" y="4124"/>
                    <a:pt x="8921" y="4124"/>
                    <a:pt x="8921" y="4124"/>
                  </a:cubicBezTo>
                  <a:cubicBezTo>
                    <a:pt x="9504" y="4124"/>
                    <a:pt x="9504" y="4124"/>
                    <a:pt x="9504" y="4124"/>
                  </a:cubicBezTo>
                  <a:cubicBezTo>
                    <a:pt x="9504" y="4037"/>
                    <a:pt x="9504" y="4037"/>
                    <a:pt x="9504" y="4037"/>
                  </a:cubicBezTo>
                  <a:cubicBezTo>
                    <a:pt x="9439" y="4037"/>
                    <a:pt x="9439" y="4037"/>
                    <a:pt x="9439" y="4037"/>
                  </a:cubicBezTo>
                  <a:cubicBezTo>
                    <a:pt x="9405" y="4037"/>
                    <a:pt x="9318" y="3954"/>
                    <a:pt x="9318" y="3916"/>
                  </a:cubicBezTo>
                  <a:cubicBezTo>
                    <a:pt x="9318" y="3323"/>
                    <a:pt x="9318" y="3323"/>
                    <a:pt x="9318" y="3323"/>
                  </a:cubicBezTo>
                  <a:cubicBezTo>
                    <a:pt x="9318" y="3246"/>
                    <a:pt x="9504" y="3101"/>
                    <a:pt x="9654" y="3101"/>
                  </a:cubicBezTo>
                  <a:cubicBezTo>
                    <a:pt x="9778" y="3101"/>
                    <a:pt x="9833" y="3178"/>
                    <a:pt x="9833" y="3289"/>
                  </a:cubicBezTo>
                  <a:cubicBezTo>
                    <a:pt x="9833" y="3917"/>
                    <a:pt x="9833" y="3917"/>
                    <a:pt x="9833" y="3917"/>
                  </a:cubicBezTo>
                  <a:cubicBezTo>
                    <a:pt x="9833" y="3954"/>
                    <a:pt x="9746" y="4037"/>
                    <a:pt x="9712" y="4037"/>
                  </a:cubicBezTo>
                  <a:close/>
                  <a:moveTo>
                    <a:pt x="7623" y="2957"/>
                  </a:moveTo>
                  <a:cubicBezTo>
                    <a:pt x="7320" y="2957"/>
                    <a:pt x="7051" y="3184"/>
                    <a:pt x="7051" y="3555"/>
                  </a:cubicBezTo>
                  <a:cubicBezTo>
                    <a:pt x="7051" y="3926"/>
                    <a:pt x="7320" y="4156"/>
                    <a:pt x="7623" y="4156"/>
                  </a:cubicBezTo>
                  <a:cubicBezTo>
                    <a:pt x="7925" y="4156"/>
                    <a:pt x="8192" y="3926"/>
                    <a:pt x="8192" y="3555"/>
                  </a:cubicBezTo>
                  <a:cubicBezTo>
                    <a:pt x="8192" y="3185"/>
                    <a:pt x="7925" y="2957"/>
                    <a:pt x="7623" y="2957"/>
                  </a:cubicBezTo>
                  <a:close/>
                  <a:moveTo>
                    <a:pt x="7962" y="3741"/>
                  </a:moveTo>
                  <a:cubicBezTo>
                    <a:pt x="7940" y="3920"/>
                    <a:pt x="7841" y="4044"/>
                    <a:pt x="7625" y="4044"/>
                  </a:cubicBezTo>
                  <a:cubicBezTo>
                    <a:pt x="7415" y="4044"/>
                    <a:pt x="7315" y="3916"/>
                    <a:pt x="7289" y="3739"/>
                  </a:cubicBezTo>
                  <a:cubicBezTo>
                    <a:pt x="7272" y="3613"/>
                    <a:pt x="7272" y="3485"/>
                    <a:pt x="7289" y="3359"/>
                  </a:cubicBezTo>
                  <a:cubicBezTo>
                    <a:pt x="7315" y="3177"/>
                    <a:pt x="7420" y="3056"/>
                    <a:pt x="7625" y="3056"/>
                  </a:cubicBezTo>
                  <a:cubicBezTo>
                    <a:pt x="7839" y="3056"/>
                    <a:pt x="7940" y="3177"/>
                    <a:pt x="7962" y="3361"/>
                  </a:cubicBezTo>
                  <a:cubicBezTo>
                    <a:pt x="7976" y="3487"/>
                    <a:pt x="7976" y="3615"/>
                    <a:pt x="7962" y="3741"/>
                  </a:cubicBezTo>
                  <a:close/>
                  <a:moveTo>
                    <a:pt x="13826" y="3916"/>
                  </a:moveTo>
                  <a:cubicBezTo>
                    <a:pt x="13826" y="3288"/>
                    <a:pt x="13826" y="3288"/>
                    <a:pt x="13826" y="3288"/>
                  </a:cubicBezTo>
                  <a:cubicBezTo>
                    <a:pt x="13826" y="3092"/>
                    <a:pt x="13685" y="2961"/>
                    <a:pt x="13509" y="2961"/>
                  </a:cubicBezTo>
                  <a:cubicBezTo>
                    <a:pt x="13303" y="2961"/>
                    <a:pt x="13196" y="3080"/>
                    <a:pt x="13058" y="3221"/>
                  </a:cubicBezTo>
                  <a:cubicBezTo>
                    <a:pt x="13016" y="2986"/>
                    <a:pt x="13016" y="2986"/>
                    <a:pt x="13016" y="2986"/>
                  </a:cubicBezTo>
                  <a:cubicBezTo>
                    <a:pt x="12654" y="2986"/>
                    <a:pt x="12654" y="2986"/>
                    <a:pt x="12654" y="2986"/>
                  </a:cubicBezTo>
                  <a:cubicBezTo>
                    <a:pt x="12654" y="3073"/>
                    <a:pt x="12654" y="3073"/>
                    <a:pt x="12654" y="3073"/>
                  </a:cubicBezTo>
                  <a:cubicBezTo>
                    <a:pt x="12724" y="3073"/>
                    <a:pt x="12724" y="3073"/>
                    <a:pt x="12724" y="3073"/>
                  </a:cubicBezTo>
                  <a:cubicBezTo>
                    <a:pt x="12758" y="3073"/>
                    <a:pt x="12850" y="3158"/>
                    <a:pt x="12850" y="3194"/>
                  </a:cubicBezTo>
                  <a:cubicBezTo>
                    <a:pt x="12850" y="3915"/>
                    <a:pt x="12850" y="3915"/>
                    <a:pt x="12850" y="3915"/>
                  </a:cubicBezTo>
                  <a:cubicBezTo>
                    <a:pt x="12850" y="3954"/>
                    <a:pt x="12758" y="4036"/>
                    <a:pt x="12724" y="4036"/>
                  </a:cubicBezTo>
                  <a:cubicBezTo>
                    <a:pt x="12586" y="4036"/>
                    <a:pt x="12586" y="4036"/>
                    <a:pt x="12586" y="4036"/>
                  </a:cubicBezTo>
                  <a:cubicBezTo>
                    <a:pt x="12555" y="4036"/>
                    <a:pt x="12460" y="3954"/>
                    <a:pt x="12460" y="3915"/>
                  </a:cubicBezTo>
                  <a:cubicBezTo>
                    <a:pt x="12460" y="3302"/>
                    <a:pt x="12460" y="3302"/>
                    <a:pt x="12460" y="3302"/>
                  </a:cubicBezTo>
                  <a:cubicBezTo>
                    <a:pt x="12460" y="3077"/>
                    <a:pt x="12267" y="2956"/>
                    <a:pt x="12020" y="2956"/>
                  </a:cubicBezTo>
                  <a:cubicBezTo>
                    <a:pt x="11787" y="2956"/>
                    <a:pt x="11639" y="3041"/>
                    <a:pt x="11545" y="3138"/>
                  </a:cubicBezTo>
                  <a:cubicBezTo>
                    <a:pt x="11698" y="3367"/>
                    <a:pt x="11698" y="3367"/>
                    <a:pt x="11698" y="3367"/>
                  </a:cubicBezTo>
                  <a:cubicBezTo>
                    <a:pt x="11780" y="3367"/>
                    <a:pt x="11780" y="3367"/>
                    <a:pt x="11780" y="3367"/>
                  </a:cubicBezTo>
                  <a:cubicBezTo>
                    <a:pt x="11695" y="3171"/>
                    <a:pt x="11773" y="3041"/>
                    <a:pt x="11969" y="3041"/>
                  </a:cubicBezTo>
                  <a:cubicBezTo>
                    <a:pt x="12175" y="3041"/>
                    <a:pt x="12252" y="3138"/>
                    <a:pt x="12250" y="3300"/>
                  </a:cubicBezTo>
                  <a:cubicBezTo>
                    <a:pt x="12247" y="3435"/>
                    <a:pt x="12247" y="3435"/>
                    <a:pt x="12247" y="3435"/>
                  </a:cubicBezTo>
                  <a:cubicBezTo>
                    <a:pt x="11952" y="3496"/>
                    <a:pt x="11952" y="3496"/>
                    <a:pt x="11952" y="3496"/>
                  </a:cubicBezTo>
                  <a:cubicBezTo>
                    <a:pt x="11790" y="3531"/>
                    <a:pt x="11578" y="3608"/>
                    <a:pt x="11578" y="3836"/>
                  </a:cubicBezTo>
                  <a:cubicBezTo>
                    <a:pt x="11578" y="4023"/>
                    <a:pt x="11714" y="4146"/>
                    <a:pt x="11871" y="4146"/>
                  </a:cubicBezTo>
                  <a:cubicBezTo>
                    <a:pt x="12041" y="4146"/>
                    <a:pt x="12162" y="4008"/>
                    <a:pt x="12254" y="3890"/>
                  </a:cubicBezTo>
                  <a:cubicBezTo>
                    <a:pt x="12283" y="4125"/>
                    <a:pt x="12283" y="4125"/>
                    <a:pt x="12283" y="4125"/>
                  </a:cubicBezTo>
                  <a:cubicBezTo>
                    <a:pt x="13251" y="4125"/>
                    <a:pt x="13251" y="4125"/>
                    <a:pt x="13251" y="4125"/>
                  </a:cubicBezTo>
                  <a:cubicBezTo>
                    <a:pt x="13251" y="4038"/>
                    <a:pt x="13251" y="4038"/>
                    <a:pt x="13251" y="4038"/>
                  </a:cubicBezTo>
                  <a:cubicBezTo>
                    <a:pt x="13186" y="4038"/>
                    <a:pt x="13186" y="4038"/>
                    <a:pt x="13186" y="4038"/>
                  </a:cubicBezTo>
                  <a:cubicBezTo>
                    <a:pt x="13152" y="4038"/>
                    <a:pt x="13060" y="3955"/>
                    <a:pt x="13060" y="3917"/>
                  </a:cubicBezTo>
                  <a:cubicBezTo>
                    <a:pt x="13060" y="3342"/>
                    <a:pt x="13060" y="3342"/>
                    <a:pt x="13060" y="3342"/>
                  </a:cubicBezTo>
                  <a:cubicBezTo>
                    <a:pt x="13060" y="3264"/>
                    <a:pt x="13271" y="3104"/>
                    <a:pt x="13433" y="3104"/>
                  </a:cubicBezTo>
                  <a:cubicBezTo>
                    <a:pt x="13557" y="3104"/>
                    <a:pt x="13615" y="3190"/>
                    <a:pt x="13615" y="3301"/>
                  </a:cubicBezTo>
                  <a:cubicBezTo>
                    <a:pt x="13615" y="3916"/>
                    <a:pt x="13615" y="3916"/>
                    <a:pt x="13615" y="3916"/>
                  </a:cubicBezTo>
                  <a:cubicBezTo>
                    <a:pt x="13615" y="3954"/>
                    <a:pt x="13523" y="4037"/>
                    <a:pt x="13489" y="4037"/>
                  </a:cubicBezTo>
                  <a:cubicBezTo>
                    <a:pt x="13423" y="4037"/>
                    <a:pt x="13423" y="4037"/>
                    <a:pt x="13423" y="4037"/>
                  </a:cubicBezTo>
                  <a:cubicBezTo>
                    <a:pt x="13423" y="4124"/>
                    <a:pt x="13423" y="4124"/>
                    <a:pt x="13423" y="4124"/>
                  </a:cubicBezTo>
                  <a:cubicBezTo>
                    <a:pt x="14022" y="4124"/>
                    <a:pt x="14022" y="4124"/>
                    <a:pt x="14022" y="4124"/>
                  </a:cubicBezTo>
                  <a:cubicBezTo>
                    <a:pt x="14022" y="4037"/>
                    <a:pt x="14022" y="4037"/>
                    <a:pt x="14022" y="4037"/>
                  </a:cubicBezTo>
                  <a:cubicBezTo>
                    <a:pt x="13952" y="4037"/>
                    <a:pt x="13952" y="4037"/>
                    <a:pt x="13952" y="4037"/>
                  </a:cubicBezTo>
                  <a:cubicBezTo>
                    <a:pt x="13918" y="4037"/>
                    <a:pt x="13826" y="3954"/>
                    <a:pt x="13826" y="3916"/>
                  </a:cubicBezTo>
                  <a:close/>
                  <a:moveTo>
                    <a:pt x="12250" y="3787"/>
                  </a:moveTo>
                  <a:cubicBezTo>
                    <a:pt x="12201" y="3873"/>
                    <a:pt x="12080" y="3988"/>
                    <a:pt x="11969" y="3988"/>
                  </a:cubicBezTo>
                  <a:cubicBezTo>
                    <a:pt x="11872" y="3993"/>
                    <a:pt x="11789" y="3918"/>
                    <a:pt x="11785" y="3820"/>
                  </a:cubicBezTo>
                  <a:cubicBezTo>
                    <a:pt x="11785" y="3816"/>
                    <a:pt x="11785" y="3811"/>
                    <a:pt x="11785" y="3807"/>
                  </a:cubicBezTo>
                  <a:cubicBezTo>
                    <a:pt x="11785" y="3693"/>
                    <a:pt x="11833" y="3618"/>
                    <a:pt x="11977" y="3582"/>
                  </a:cubicBezTo>
                  <a:cubicBezTo>
                    <a:pt x="12251" y="3511"/>
                    <a:pt x="12251" y="3511"/>
                    <a:pt x="12251" y="3511"/>
                  </a:cubicBezTo>
                  <a:lnTo>
                    <a:pt x="12250" y="3787"/>
                  </a:lnTo>
                  <a:close/>
                  <a:moveTo>
                    <a:pt x="8336" y="1790"/>
                  </a:moveTo>
                  <a:cubicBezTo>
                    <a:pt x="8617" y="1790"/>
                    <a:pt x="8765" y="1637"/>
                    <a:pt x="8840" y="1388"/>
                  </a:cubicBezTo>
                  <a:cubicBezTo>
                    <a:pt x="8769" y="1388"/>
                    <a:pt x="8769" y="1388"/>
                    <a:pt x="8769" y="1388"/>
                  </a:cubicBezTo>
                  <a:cubicBezTo>
                    <a:pt x="8697" y="1519"/>
                    <a:pt x="8605" y="1584"/>
                    <a:pt x="8411" y="1584"/>
                  </a:cubicBezTo>
                  <a:cubicBezTo>
                    <a:pt x="8152" y="1584"/>
                    <a:pt x="8002" y="1349"/>
                    <a:pt x="7997" y="1141"/>
                  </a:cubicBezTo>
                  <a:cubicBezTo>
                    <a:pt x="8758" y="1080"/>
                    <a:pt x="8758" y="1080"/>
                    <a:pt x="8758" y="1080"/>
                  </a:cubicBezTo>
                  <a:cubicBezTo>
                    <a:pt x="8753" y="997"/>
                    <a:pt x="8753" y="997"/>
                    <a:pt x="8753" y="997"/>
                  </a:cubicBezTo>
                  <a:cubicBezTo>
                    <a:pt x="8740" y="774"/>
                    <a:pt x="8595" y="600"/>
                    <a:pt x="8336" y="598"/>
                  </a:cubicBezTo>
                  <a:cubicBezTo>
                    <a:pt x="8041" y="595"/>
                    <a:pt x="7811" y="857"/>
                    <a:pt x="7811" y="1196"/>
                  </a:cubicBezTo>
                  <a:cubicBezTo>
                    <a:pt x="7811" y="1519"/>
                    <a:pt x="8033" y="1790"/>
                    <a:pt x="8336" y="1790"/>
                  </a:cubicBezTo>
                  <a:close/>
                  <a:moveTo>
                    <a:pt x="8331" y="686"/>
                  </a:moveTo>
                  <a:cubicBezTo>
                    <a:pt x="8554" y="686"/>
                    <a:pt x="8578" y="850"/>
                    <a:pt x="8559" y="1013"/>
                  </a:cubicBezTo>
                  <a:cubicBezTo>
                    <a:pt x="7990" y="1061"/>
                    <a:pt x="7990" y="1061"/>
                    <a:pt x="7990" y="1061"/>
                  </a:cubicBezTo>
                  <a:cubicBezTo>
                    <a:pt x="7997" y="882"/>
                    <a:pt x="8094" y="686"/>
                    <a:pt x="8331" y="686"/>
                  </a:cubicBezTo>
                  <a:close/>
                  <a:moveTo>
                    <a:pt x="8947" y="843"/>
                  </a:moveTo>
                  <a:cubicBezTo>
                    <a:pt x="9349" y="1635"/>
                    <a:pt x="9349" y="1635"/>
                    <a:pt x="9349" y="1635"/>
                  </a:cubicBezTo>
                  <a:cubicBezTo>
                    <a:pt x="9005" y="2259"/>
                    <a:pt x="9005" y="2259"/>
                    <a:pt x="9005" y="2259"/>
                  </a:cubicBezTo>
                  <a:cubicBezTo>
                    <a:pt x="9105" y="2310"/>
                    <a:pt x="9105" y="2310"/>
                    <a:pt x="9105" y="2310"/>
                  </a:cubicBezTo>
                  <a:cubicBezTo>
                    <a:pt x="9444" y="1669"/>
                    <a:pt x="9444" y="1669"/>
                    <a:pt x="9444" y="1669"/>
                  </a:cubicBezTo>
                  <a:cubicBezTo>
                    <a:pt x="9828" y="839"/>
                    <a:pt x="9828" y="839"/>
                    <a:pt x="9828" y="839"/>
                  </a:cubicBezTo>
                  <a:cubicBezTo>
                    <a:pt x="9853" y="800"/>
                    <a:pt x="9935" y="713"/>
                    <a:pt x="9962" y="713"/>
                  </a:cubicBezTo>
                  <a:cubicBezTo>
                    <a:pt x="10015" y="713"/>
                    <a:pt x="10015" y="713"/>
                    <a:pt x="10015" y="713"/>
                  </a:cubicBezTo>
                  <a:cubicBezTo>
                    <a:pt x="10015" y="626"/>
                    <a:pt x="10015" y="626"/>
                    <a:pt x="10015" y="626"/>
                  </a:cubicBezTo>
                  <a:cubicBezTo>
                    <a:pt x="9553" y="626"/>
                    <a:pt x="9553" y="626"/>
                    <a:pt x="9553" y="626"/>
                  </a:cubicBezTo>
                  <a:cubicBezTo>
                    <a:pt x="9553" y="713"/>
                    <a:pt x="9553" y="713"/>
                    <a:pt x="9553" y="713"/>
                  </a:cubicBezTo>
                  <a:cubicBezTo>
                    <a:pt x="9623" y="713"/>
                    <a:pt x="9623" y="713"/>
                    <a:pt x="9623" y="713"/>
                  </a:cubicBezTo>
                  <a:cubicBezTo>
                    <a:pt x="9654" y="713"/>
                    <a:pt x="9725" y="793"/>
                    <a:pt x="9722" y="839"/>
                  </a:cubicBezTo>
                  <a:cubicBezTo>
                    <a:pt x="9470" y="1398"/>
                    <a:pt x="9470" y="1398"/>
                    <a:pt x="9470" y="1398"/>
                  </a:cubicBezTo>
                  <a:cubicBezTo>
                    <a:pt x="9194" y="836"/>
                    <a:pt x="9194" y="836"/>
                    <a:pt x="9194" y="836"/>
                  </a:cubicBezTo>
                  <a:cubicBezTo>
                    <a:pt x="9194" y="794"/>
                    <a:pt x="9262" y="713"/>
                    <a:pt x="9293" y="713"/>
                  </a:cubicBezTo>
                  <a:cubicBezTo>
                    <a:pt x="9364" y="713"/>
                    <a:pt x="9364" y="713"/>
                    <a:pt x="9364" y="713"/>
                  </a:cubicBezTo>
                  <a:cubicBezTo>
                    <a:pt x="9364" y="626"/>
                    <a:pt x="9364" y="626"/>
                    <a:pt x="9364" y="626"/>
                  </a:cubicBezTo>
                  <a:cubicBezTo>
                    <a:pt x="8749" y="626"/>
                    <a:pt x="8749" y="626"/>
                    <a:pt x="8749" y="626"/>
                  </a:cubicBezTo>
                  <a:cubicBezTo>
                    <a:pt x="8749" y="713"/>
                    <a:pt x="8749" y="713"/>
                    <a:pt x="8749" y="713"/>
                  </a:cubicBezTo>
                  <a:cubicBezTo>
                    <a:pt x="8800" y="713"/>
                    <a:pt x="8800" y="713"/>
                    <a:pt x="8800" y="713"/>
                  </a:cubicBezTo>
                  <a:cubicBezTo>
                    <a:pt x="8829" y="712"/>
                    <a:pt x="8928" y="807"/>
                    <a:pt x="8947" y="843"/>
                  </a:cubicBezTo>
                  <a:close/>
                  <a:moveTo>
                    <a:pt x="5117" y="349"/>
                  </a:moveTo>
                  <a:cubicBezTo>
                    <a:pt x="5195" y="353"/>
                    <a:pt x="5261" y="293"/>
                    <a:pt x="5265" y="215"/>
                  </a:cubicBezTo>
                  <a:cubicBezTo>
                    <a:pt x="5265" y="210"/>
                    <a:pt x="5265" y="206"/>
                    <a:pt x="5265" y="201"/>
                  </a:cubicBezTo>
                  <a:cubicBezTo>
                    <a:pt x="5265" y="112"/>
                    <a:pt x="5202" y="56"/>
                    <a:pt x="5117" y="56"/>
                  </a:cubicBezTo>
                  <a:cubicBezTo>
                    <a:pt x="5032" y="56"/>
                    <a:pt x="4967" y="112"/>
                    <a:pt x="4967" y="201"/>
                  </a:cubicBezTo>
                  <a:cubicBezTo>
                    <a:pt x="4965" y="280"/>
                    <a:pt x="5026" y="346"/>
                    <a:pt x="5105" y="349"/>
                  </a:cubicBezTo>
                  <a:cubicBezTo>
                    <a:pt x="5109" y="349"/>
                    <a:pt x="5113" y="349"/>
                    <a:pt x="5117" y="349"/>
                  </a:cubicBezTo>
                  <a:close/>
                  <a:moveTo>
                    <a:pt x="3836" y="1676"/>
                  </a:moveTo>
                  <a:cubicBezTo>
                    <a:pt x="3749" y="1676"/>
                    <a:pt x="3749" y="1676"/>
                    <a:pt x="3749" y="1676"/>
                  </a:cubicBezTo>
                  <a:cubicBezTo>
                    <a:pt x="3715" y="1676"/>
                    <a:pt x="3613" y="1579"/>
                    <a:pt x="3613" y="1543"/>
                  </a:cubicBezTo>
                  <a:cubicBezTo>
                    <a:pt x="3613" y="1075"/>
                    <a:pt x="3613" y="1075"/>
                    <a:pt x="3613" y="1075"/>
                  </a:cubicBezTo>
                  <a:cubicBezTo>
                    <a:pt x="3793" y="882"/>
                    <a:pt x="3793" y="882"/>
                    <a:pt x="3793" y="882"/>
                  </a:cubicBezTo>
                  <a:cubicBezTo>
                    <a:pt x="4403" y="1763"/>
                    <a:pt x="4403" y="1763"/>
                    <a:pt x="4403" y="1763"/>
                  </a:cubicBezTo>
                  <a:cubicBezTo>
                    <a:pt x="6040" y="1763"/>
                    <a:pt x="6040" y="1763"/>
                    <a:pt x="6040" y="1763"/>
                  </a:cubicBezTo>
                  <a:cubicBezTo>
                    <a:pt x="6040" y="1676"/>
                    <a:pt x="6040" y="1676"/>
                    <a:pt x="6040" y="1676"/>
                  </a:cubicBezTo>
                  <a:cubicBezTo>
                    <a:pt x="5974" y="1676"/>
                    <a:pt x="5974" y="1676"/>
                    <a:pt x="5974" y="1676"/>
                  </a:cubicBezTo>
                  <a:cubicBezTo>
                    <a:pt x="5940" y="1676"/>
                    <a:pt x="5848" y="1594"/>
                    <a:pt x="5848" y="1555"/>
                  </a:cubicBezTo>
                  <a:cubicBezTo>
                    <a:pt x="5848" y="981"/>
                    <a:pt x="5848" y="981"/>
                    <a:pt x="5848" y="981"/>
                  </a:cubicBezTo>
                  <a:cubicBezTo>
                    <a:pt x="5848" y="904"/>
                    <a:pt x="6059" y="744"/>
                    <a:pt x="6221" y="744"/>
                  </a:cubicBezTo>
                  <a:cubicBezTo>
                    <a:pt x="6345" y="744"/>
                    <a:pt x="6403" y="829"/>
                    <a:pt x="6403" y="940"/>
                  </a:cubicBezTo>
                  <a:cubicBezTo>
                    <a:pt x="6403" y="1555"/>
                    <a:pt x="6403" y="1555"/>
                    <a:pt x="6403" y="1555"/>
                  </a:cubicBezTo>
                  <a:cubicBezTo>
                    <a:pt x="6403" y="1594"/>
                    <a:pt x="6311" y="1676"/>
                    <a:pt x="6277" y="1676"/>
                  </a:cubicBezTo>
                  <a:cubicBezTo>
                    <a:pt x="6211" y="1676"/>
                    <a:pt x="6211" y="1676"/>
                    <a:pt x="6211" y="1676"/>
                  </a:cubicBezTo>
                  <a:cubicBezTo>
                    <a:pt x="6211" y="1763"/>
                    <a:pt x="6211" y="1763"/>
                    <a:pt x="6211" y="1763"/>
                  </a:cubicBezTo>
                  <a:cubicBezTo>
                    <a:pt x="6810" y="1763"/>
                    <a:pt x="6810" y="1763"/>
                    <a:pt x="6810" y="1763"/>
                  </a:cubicBezTo>
                  <a:cubicBezTo>
                    <a:pt x="6810" y="1676"/>
                    <a:pt x="6810" y="1676"/>
                    <a:pt x="6810" y="1676"/>
                  </a:cubicBezTo>
                  <a:cubicBezTo>
                    <a:pt x="6739" y="1676"/>
                    <a:pt x="6739" y="1676"/>
                    <a:pt x="6739" y="1676"/>
                  </a:cubicBezTo>
                  <a:cubicBezTo>
                    <a:pt x="6706" y="1676"/>
                    <a:pt x="6613" y="1594"/>
                    <a:pt x="6613" y="1555"/>
                  </a:cubicBezTo>
                  <a:cubicBezTo>
                    <a:pt x="6613" y="928"/>
                    <a:pt x="6613" y="928"/>
                    <a:pt x="6613" y="928"/>
                  </a:cubicBezTo>
                  <a:cubicBezTo>
                    <a:pt x="6613" y="732"/>
                    <a:pt x="6473" y="601"/>
                    <a:pt x="6296" y="601"/>
                  </a:cubicBezTo>
                  <a:cubicBezTo>
                    <a:pt x="6091" y="601"/>
                    <a:pt x="5984" y="720"/>
                    <a:pt x="5846" y="860"/>
                  </a:cubicBezTo>
                  <a:cubicBezTo>
                    <a:pt x="5803" y="625"/>
                    <a:pt x="5803" y="625"/>
                    <a:pt x="5803" y="625"/>
                  </a:cubicBezTo>
                  <a:cubicBezTo>
                    <a:pt x="5441" y="625"/>
                    <a:pt x="5441" y="625"/>
                    <a:pt x="5441" y="625"/>
                  </a:cubicBezTo>
                  <a:cubicBezTo>
                    <a:pt x="5441" y="712"/>
                    <a:pt x="5441" y="712"/>
                    <a:pt x="5441" y="712"/>
                  </a:cubicBezTo>
                  <a:cubicBezTo>
                    <a:pt x="5512" y="712"/>
                    <a:pt x="5512" y="712"/>
                    <a:pt x="5512" y="712"/>
                  </a:cubicBezTo>
                  <a:cubicBezTo>
                    <a:pt x="5546" y="712"/>
                    <a:pt x="5638" y="798"/>
                    <a:pt x="5638" y="833"/>
                  </a:cubicBezTo>
                  <a:cubicBezTo>
                    <a:pt x="5638" y="1555"/>
                    <a:pt x="5638" y="1555"/>
                    <a:pt x="5638" y="1555"/>
                  </a:cubicBezTo>
                  <a:cubicBezTo>
                    <a:pt x="5638" y="1593"/>
                    <a:pt x="5546" y="1676"/>
                    <a:pt x="5512" y="1676"/>
                  </a:cubicBezTo>
                  <a:cubicBezTo>
                    <a:pt x="5371" y="1676"/>
                    <a:pt x="5371" y="1676"/>
                    <a:pt x="5371" y="1676"/>
                  </a:cubicBezTo>
                  <a:cubicBezTo>
                    <a:pt x="5340" y="1676"/>
                    <a:pt x="5245" y="1593"/>
                    <a:pt x="5245" y="1555"/>
                  </a:cubicBezTo>
                  <a:cubicBezTo>
                    <a:pt x="5245" y="625"/>
                    <a:pt x="5245" y="625"/>
                    <a:pt x="5245" y="625"/>
                  </a:cubicBezTo>
                  <a:cubicBezTo>
                    <a:pt x="4836" y="625"/>
                    <a:pt x="4836" y="625"/>
                    <a:pt x="4836" y="625"/>
                  </a:cubicBezTo>
                  <a:cubicBezTo>
                    <a:pt x="4836" y="712"/>
                    <a:pt x="4836" y="712"/>
                    <a:pt x="4836" y="712"/>
                  </a:cubicBezTo>
                  <a:cubicBezTo>
                    <a:pt x="4906" y="712"/>
                    <a:pt x="4906" y="712"/>
                    <a:pt x="4906" y="712"/>
                  </a:cubicBezTo>
                  <a:cubicBezTo>
                    <a:pt x="4940" y="712"/>
                    <a:pt x="5032" y="798"/>
                    <a:pt x="5032" y="833"/>
                  </a:cubicBezTo>
                  <a:cubicBezTo>
                    <a:pt x="5032" y="1555"/>
                    <a:pt x="5032" y="1555"/>
                    <a:pt x="5032" y="1555"/>
                  </a:cubicBezTo>
                  <a:cubicBezTo>
                    <a:pt x="5032" y="1594"/>
                    <a:pt x="4940" y="1676"/>
                    <a:pt x="4906" y="1676"/>
                  </a:cubicBezTo>
                  <a:cubicBezTo>
                    <a:pt x="4778" y="1676"/>
                    <a:pt x="4778" y="1676"/>
                    <a:pt x="4778" y="1676"/>
                  </a:cubicBezTo>
                  <a:cubicBezTo>
                    <a:pt x="4742" y="1676"/>
                    <a:pt x="4599" y="1567"/>
                    <a:pt x="4570" y="1528"/>
                  </a:cubicBezTo>
                  <a:cubicBezTo>
                    <a:pt x="3953" y="707"/>
                    <a:pt x="3953" y="707"/>
                    <a:pt x="3953" y="707"/>
                  </a:cubicBezTo>
                  <a:cubicBezTo>
                    <a:pt x="4381" y="247"/>
                    <a:pt x="4381" y="247"/>
                    <a:pt x="4381" y="247"/>
                  </a:cubicBezTo>
                  <a:cubicBezTo>
                    <a:pt x="4405" y="221"/>
                    <a:pt x="4572" y="88"/>
                    <a:pt x="4606" y="88"/>
                  </a:cubicBezTo>
                  <a:cubicBezTo>
                    <a:pt x="4692" y="88"/>
                    <a:pt x="4692" y="88"/>
                    <a:pt x="4692" y="88"/>
                  </a:cubicBezTo>
                  <a:cubicBezTo>
                    <a:pt x="4692" y="0"/>
                    <a:pt x="4692" y="0"/>
                    <a:pt x="4692" y="0"/>
                  </a:cubicBezTo>
                  <a:cubicBezTo>
                    <a:pt x="4052" y="0"/>
                    <a:pt x="4052" y="0"/>
                    <a:pt x="4052" y="0"/>
                  </a:cubicBezTo>
                  <a:cubicBezTo>
                    <a:pt x="4052" y="88"/>
                    <a:pt x="4052" y="88"/>
                    <a:pt x="4052" y="88"/>
                  </a:cubicBezTo>
                  <a:cubicBezTo>
                    <a:pt x="4137" y="88"/>
                    <a:pt x="4137" y="88"/>
                    <a:pt x="4137" y="88"/>
                  </a:cubicBezTo>
                  <a:cubicBezTo>
                    <a:pt x="4171" y="88"/>
                    <a:pt x="4270" y="209"/>
                    <a:pt x="4244" y="240"/>
                  </a:cubicBezTo>
                  <a:cubicBezTo>
                    <a:pt x="3614" y="942"/>
                    <a:pt x="3614" y="942"/>
                    <a:pt x="3614" y="942"/>
                  </a:cubicBezTo>
                  <a:cubicBezTo>
                    <a:pt x="3614" y="221"/>
                    <a:pt x="3614" y="221"/>
                    <a:pt x="3614" y="221"/>
                  </a:cubicBezTo>
                  <a:cubicBezTo>
                    <a:pt x="3614" y="184"/>
                    <a:pt x="3716" y="88"/>
                    <a:pt x="3750" y="88"/>
                  </a:cubicBezTo>
                  <a:cubicBezTo>
                    <a:pt x="3837" y="88"/>
                    <a:pt x="3837" y="88"/>
                    <a:pt x="3837" y="88"/>
                  </a:cubicBezTo>
                  <a:cubicBezTo>
                    <a:pt x="3837" y="0"/>
                    <a:pt x="3837" y="0"/>
                    <a:pt x="3837" y="0"/>
                  </a:cubicBezTo>
                  <a:cubicBezTo>
                    <a:pt x="3149" y="0"/>
                    <a:pt x="3149" y="0"/>
                    <a:pt x="3149" y="0"/>
                  </a:cubicBezTo>
                  <a:cubicBezTo>
                    <a:pt x="3149" y="88"/>
                    <a:pt x="3149" y="88"/>
                    <a:pt x="3149" y="88"/>
                  </a:cubicBezTo>
                  <a:cubicBezTo>
                    <a:pt x="3236" y="88"/>
                    <a:pt x="3236" y="88"/>
                    <a:pt x="3236" y="88"/>
                  </a:cubicBezTo>
                  <a:cubicBezTo>
                    <a:pt x="3270" y="88"/>
                    <a:pt x="3371" y="184"/>
                    <a:pt x="3371" y="221"/>
                  </a:cubicBezTo>
                  <a:cubicBezTo>
                    <a:pt x="3371" y="1543"/>
                    <a:pt x="3371" y="1543"/>
                    <a:pt x="3371" y="1543"/>
                  </a:cubicBezTo>
                  <a:cubicBezTo>
                    <a:pt x="3371" y="1579"/>
                    <a:pt x="3270" y="1676"/>
                    <a:pt x="3236" y="1676"/>
                  </a:cubicBezTo>
                  <a:cubicBezTo>
                    <a:pt x="3149" y="1676"/>
                    <a:pt x="3149" y="1676"/>
                    <a:pt x="3149" y="1676"/>
                  </a:cubicBezTo>
                  <a:cubicBezTo>
                    <a:pt x="3149" y="1763"/>
                    <a:pt x="3149" y="1763"/>
                    <a:pt x="3149" y="1763"/>
                  </a:cubicBezTo>
                  <a:cubicBezTo>
                    <a:pt x="3836" y="1763"/>
                    <a:pt x="3836" y="1763"/>
                    <a:pt x="3836" y="1763"/>
                  </a:cubicBezTo>
                  <a:lnTo>
                    <a:pt x="3836" y="1676"/>
                  </a:lnTo>
                  <a:close/>
                  <a:moveTo>
                    <a:pt x="7720" y="1446"/>
                  </a:moveTo>
                  <a:cubicBezTo>
                    <a:pt x="7720" y="1262"/>
                    <a:pt x="7579" y="1163"/>
                    <a:pt x="7456" y="1114"/>
                  </a:cubicBezTo>
                  <a:cubicBezTo>
                    <a:pt x="7361" y="1078"/>
                    <a:pt x="7296" y="1049"/>
                    <a:pt x="7209" y="1013"/>
                  </a:cubicBezTo>
                  <a:cubicBezTo>
                    <a:pt x="7090" y="962"/>
                    <a:pt x="7023" y="927"/>
                    <a:pt x="7023" y="829"/>
                  </a:cubicBezTo>
                  <a:cubicBezTo>
                    <a:pt x="7023" y="739"/>
                    <a:pt x="7085" y="683"/>
                    <a:pt x="7219" y="683"/>
                  </a:cubicBezTo>
                  <a:cubicBezTo>
                    <a:pt x="7432" y="683"/>
                    <a:pt x="7565" y="884"/>
                    <a:pt x="7565" y="979"/>
                  </a:cubicBezTo>
                  <a:cubicBezTo>
                    <a:pt x="7635" y="979"/>
                    <a:pt x="7635" y="979"/>
                    <a:pt x="7635" y="979"/>
                  </a:cubicBezTo>
                  <a:cubicBezTo>
                    <a:pt x="7635" y="625"/>
                    <a:pt x="7635" y="625"/>
                    <a:pt x="7635" y="625"/>
                  </a:cubicBezTo>
                  <a:cubicBezTo>
                    <a:pt x="7572" y="625"/>
                    <a:pt x="7572" y="625"/>
                    <a:pt x="7572" y="625"/>
                  </a:cubicBezTo>
                  <a:cubicBezTo>
                    <a:pt x="7562" y="649"/>
                    <a:pt x="7543" y="657"/>
                    <a:pt x="7509" y="657"/>
                  </a:cubicBezTo>
                  <a:cubicBezTo>
                    <a:pt x="7422" y="657"/>
                    <a:pt x="7352" y="598"/>
                    <a:pt x="7226" y="598"/>
                  </a:cubicBezTo>
                  <a:cubicBezTo>
                    <a:pt x="7015" y="598"/>
                    <a:pt x="6882" y="707"/>
                    <a:pt x="6882" y="913"/>
                  </a:cubicBezTo>
                  <a:cubicBezTo>
                    <a:pt x="6882" y="1071"/>
                    <a:pt x="6986" y="1160"/>
                    <a:pt x="7124" y="1223"/>
                  </a:cubicBezTo>
                  <a:cubicBezTo>
                    <a:pt x="7216" y="1264"/>
                    <a:pt x="7282" y="1291"/>
                    <a:pt x="7361" y="1325"/>
                  </a:cubicBezTo>
                  <a:cubicBezTo>
                    <a:pt x="7463" y="1367"/>
                    <a:pt x="7577" y="1412"/>
                    <a:pt x="7577" y="1540"/>
                  </a:cubicBezTo>
                  <a:cubicBezTo>
                    <a:pt x="7577" y="1647"/>
                    <a:pt x="7497" y="1695"/>
                    <a:pt x="7354" y="1695"/>
                  </a:cubicBezTo>
                  <a:cubicBezTo>
                    <a:pt x="7107" y="1695"/>
                    <a:pt x="6952" y="1468"/>
                    <a:pt x="6952" y="1361"/>
                  </a:cubicBezTo>
                  <a:cubicBezTo>
                    <a:pt x="6882" y="1361"/>
                    <a:pt x="6882" y="1361"/>
                    <a:pt x="6882" y="1361"/>
                  </a:cubicBezTo>
                  <a:cubicBezTo>
                    <a:pt x="6882" y="1763"/>
                    <a:pt x="6882" y="1763"/>
                    <a:pt x="6882" y="1763"/>
                  </a:cubicBezTo>
                  <a:cubicBezTo>
                    <a:pt x="6938" y="1763"/>
                    <a:pt x="6938" y="1763"/>
                    <a:pt x="6938" y="1763"/>
                  </a:cubicBezTo>
                  <a:cubicBezTo>
                    <a:pt x="6967" y="1737"/>
                    <a:pt x="6979" y="1725"/>
                    <a:pt x="7025" y="1725"/>
                  </a:cubicBezTo>
                  <a:cubicBezTo>
                    <a:pt x="7124" y="1725"/>
                    <a:pt x="7209" y="1790"/>
                    <a:pt x="7354" y="1790"/>
                  </a:cubicBezTo>
                  <a:cubicBezTo>
                    <a:pt x="7570" y="1790"/>
                    <a:pt x="7720" y="1664"/>
                    <a:pt x="7720" y="1446"/>
                  </a:cubicBezTo>
                  <a:close/>
                  <a:moveTo>
                    <a:pt x="2703" y="1584"/>
                  </a:moveTo>
                  <a:cubicBezTo>
                    <a:pt x="2442" y="1584"/>
                    <a:pt x="2282" y="1383"/>
                    <a:pt x="2282" y="1129"/>
                  </a:cubicBezTo>
                  <a:cubicBezTo>
                    <a:pt x="2282" y="860"/>
                    <a:pt x="2391" y="683"/>
                    <a:pt x="2618" y="683"/>
                  </a:cubicBezTo>
                  <a:cubicBezTo>
                    <a:pt x="2815" y="683"/>
                    <a:pt x="2844" y="840"/>
                    <a:pt x="2812" y="1017"/>
                  </a:cubicBezTo>
                  <a:cubicBezTo>
                    <a:pt x="2882" y="1013"/>
                    <a:pt x="2882" y="1013"/>
                    <a:pt x="2882" y="1013"/>
                  </a:cubicBezTo>
                  <a:cubicBezTo>
                    <a:pt x="3049" y="753"/>
                    <a:pt x="3049" y="753"/>
                    <a:pt x="3049" y="753"/>
                  </a:cubicBezTo>
                  <a:cubicBezTo>
                    <a:pt x="2945" y="649"/>
                    <a:pt x="2824" y="596"/>
                    <a:pt x="2645" y="596"/>
                  </a:cubicBezTo>
                  <a:cubicBezTo>
                    <a:pt x="2345" y="596"/>
                    <a:pt x="2100" y="833"/>
                    <a:pt x="2100" y="1201"/>
                  </a:cubicBezTo>
                  <a:cubicBezTo>
                    <a:pt x="2100" y="1526"/>
                    <a:pt x="2306" y="1792"/>
                    <a:pt x="2623" y="1792"/>
                  </a:cubicBezTo>
                  <a:cubicBezTo>
                    <a:pt x="2909" y="1792"/>
                    <a:pt x="3061" y="1635"/>
                    <a:pt x="3136" y="1386"/>
                  </a:cubicBezTo>
                  <a:cubicBezTo>
                    <a:pt x="3066" y="1386"/>
                    <a:pt x="3066" y="1386"/>
                    <a:pt x="3066" y="1386"/>
                  </a:cubicBezTo>
                  <a:cubicBezTo>
                    <a:pt x="2986" y="1519"/>
                    <a:pt x="2902" y="1584"/>
                    <a:pt x="2703" y="1584"/>
                  </a:cubicBezTo>
                  <a:close/>
                  <a:moveTo>
                    <a:pt x="1053" y="1322"/>
                  </a:moveTo>
                  <a:cubicBezTo>
                    <a:pt x="1041" y="1322"/>
                    <a:pt x="1041" y="1322"/>
                    <a:pt x="1041" y="1322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121" y="88"/>
                    <a:pt x="223" y="184"/>
                    <a:pt x="223" y="221"/>
                  </a:cubicBezTo>
                  <a:cubicBezTo>
                    <a:pt x="223" y="1543"/>
                    <a:pt x="223" y="1543"/>
                    <a:pt x="223" y="1543"/>
                  </a:cubicBezTo>
                  <a:cubicBezTo>
                    <a:pt x="223" y="1579"/>
                    <a:pt x="121" y="1676"/>
                    <a:pt x="87" y="1676"/>
                  </a:cubicBezTo>
                  <a:cubicBezTo>
                    <a:pt x="0" y="1676"/>
                    <a:pt x="0" y="1676"/>
                    <a:pt x="0" y="1676"/>
                  </a:cubicBezTo>
                  <a:cubicBezTo>
                    <a:pt x="0" y="1763"/>
                    <a:pt x="0" y="1763"/>
                    <a:pt x="0" y="1763"/>
                  </a:cubicBezTo>
                  <a:cubicBezTo>
                    <a:pt x="549" y="1763"/>
                    <a:pt x="549" y="1763"/>
                    <a:pt x="549" y="1763"/>
                  </a:cubicBezTo>
                  <a:cubicBezTo>
                    <a:pt x="549" y="1676"/>
                    <a:pt x="549" y="1676"/>
                    <a:pt x="549" y="1676"/>
                  </a:cubicBezTo>
                  <a:cubicBezTo>
                    <a:pt x="462" y="1676"/>
                    <a:pt x="462" y="1676"/>
                    <a:pt x="462" y="1676"/>
                  </a:cubicBezTo>
                  <a:cubicBezTo>
                    <a:pt x="428" y="1676"/>
                    <a:pt x="327" y="1579"/>
                    <a:pt x="327" y="1543"/>
                  </a:cubicBezTo>
                  <a:cubicBezTo>
                    <a:pt x="327" y="233"/>
                    <a:pt x="327" y="233"/>
                    <a:pt x="327" y="233"/>
                  </a:cubicBezTo>
                  <a:cubicBezTo>
                    <a:pt x="968" y="1794"/>
                    <a:pt x="968" y="1794"/>
                    <a:pt x="968" y="1794"/>
                  </a:cubicBezTo>
                  <a:cubicBezTo>
                    <a:pt x="1609" y="259"/>
                    <a:pt x="1609" y="259"/>
                    <a:pt x="1609" y="259"/>
                  </a:cubicBezTo>
                  <a:cubicBezTo>
                    <a:pt x="1609" y="1543"/>
                    <a:pt x="1609" y="1543"/>
                    <a:pt x="1609" y="1543"/>
                  </a:cubicBezTo>
                  <a:cubicBezTo>
                    <a:pt x="1609" y="1579"/>
                    <a:pt x="1507" y="1676"/>
                    <a:pt x="1473" y="1676"/>
                  </a:cubicBezTo>
                  <a:cubicBezTo>
                    <a:pt x="1386" y="1676"/>
                    <a:pt x="1386" y="1676"/>
                    <a:pt x="1386" y="1676"/>
                  </a:cubicBezTo>
                  <a:cubicBezTo>
                    <a:pt x="1386" y="1763"/>
                    <a:pt x="1386" y="1763"/>
                    <a:pt x="1386" y="1763"/>
                  </a:cubicBezTo>
                  <a:cubicBezTo>
                    <a:pt x="2069" y="1763"/>
                    <a:pt x="2069" y="1763"/>
                    <a:pt x="2069" y="1763"/>
                  </a:cubicBezTo>
                  <a:cubicBezTo>
                    <a:pt x="2069" y="1676"/>
                    <a:pt x="2069" y="1676"/>
                    <a:pt x="2069" y="1676"/>
                  </a:cubicBezTo>
                  <a:cubicBezTo>
                    <a:pt x="1983" y="1676"/>
                    <a:pt x="1983" y="1676"/>
                    <a:pt x="1983" y="1676"/>
                  </a:cubicBezTo>
                  <a:cubicBezTo>
                    <a:pt x="1949" y="1676"/>
                    <a:pt x="1848" y="1579"/>
                    <a:pt x="1848" y="1543"/>
                  </a:cubicBezTo>
                  <a:cubicBezTo>
                    <a:pt x="1848" y="221"/>
                    <a:pt x="1848" y="221"/>
                    <a:pt x="1848" y="221"/>
                  </a:cubicBezTo>
                  <a:cubicBezTo>
                    <a:pt x="1848" y="184"/>
                    <a:pt x="1949" y="88"/>
                    <a:pt x="1983" y="88"/>
                  </a:cubicBezTo>
                  <a:cubicBezTo>
                    <a:pt x="2070" y="88"/>
                    <a:pt x="2070" y="88"/>
                    <a:pt x="2070" y="88"/>
                  </a:cubicBezTo>
                  <a:cubicBezTo>
                    <a:pt x="2070" y="0"/>
                    <a:pt x="2070" y="0"/>
                    <a:pt x="2070" y="0"/>
                  </a:cubicBezTo>
                  <a:cubicBezTo>
                    <a:pt x="1610" y="0"/>
                    <a:pt x="1610" y="0"/>
                    <a:pt x="1610" y="0"/>
                  </a:cubicBezTo>
                  <a:lnTo>
                    <a:pt x="1053" y="1322"/>
                  </a:lnTo>
                  <a:close/>
                </a:path>
              </a:pathLst>
            </a:custGeom>
            <a:solidFill>
              <a:srgbClr val="051C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897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2A77292F-0F7C-43B4-9782-AB706C93BD6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307970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608D4BB-56F5-4BF1-8C9C-8799BAA8C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3700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608D4BB-56F5-4BF1-8C9C-8799BAA8C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288743A-B5B4-4D5C-9D2C-F17D5A50E4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07CA98DC-1A07-45D0-A835-AD1606EE7BAE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9706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CD01A5A-D383-4F62-8841-DD01725307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211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6" progId="TCLayout.ActiveDocument.1">
                  <p:embed/>
                </p:oleObj>
              </mc:Choice>
              <mc:Fallback>
                <p:oleObj name="think-cell Slide" r:id="rId9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CD01A5A-D383-4F62-8841-DD01725307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AC2F000-47EB-4070-866B-EF082C9E10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34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92841"/>
            <a:ext cx="9180576" cy="486608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93000"/>
              </a:lnSpc>
              <a:defRPr sz="3400"/>
            </a:lvl1pPr>
          </a:lstStyle>
          <a:p>
            <a:r>
              <a:rPr lang="en-US" dirty="0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469A753E-961A-4AC3-B6E0-4407B9A4AF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241169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77992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2C7757ED-5357-4B01-BB59-15D4406B0FD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418947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518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5" y="3659644"/>
            <a:ext cx="3465575" cy="246221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5" name="1. On-page tracker">
            <a:extLst>
              <a:ext uri="{FF2B5EF4-FFF2-40B4-BE49-F238E27FC236}">
                <a16:creationId xmlns:a16="http://schemas.microsoft.com/office/drawing/2014/main" id="{1ADFA379-EDDB-4C62-A3BB-AC227312C68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110899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9784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13" imgH="416" progId="TCLayout.ActiveDocument.1">
                  <p:embed/>
                </p:oleObj>
              </mc:Choice>
              <mc:Fallback>
                <p:oleObj name="think-cell Slide" r:id="rId11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0" name="1. On-page tracker">
            <a:extLst>
              <a:ext uri="{FF2B5EF4-FFF2-40B4-BE49-F238E27FC236}">
                <a16:creationId xmlns:a16="http://schemas.microsoft.com/office/drawing/2014/main" id="{0E1A178A-6BDC-4A0A-9F92-72F6EB95AD81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159752" y="78768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Chapter › Topic</a:t>
            </a:r>
          </a:p>
        </p:txBody>
      </p:sp>
      <p:sp>
        <p:nvSpPr>
          <p:cNvPr id="24" name="2. Slide Title">
            <a:extLst>
              <a:ext uri="{FF2B5EF4-FFF2-40B4-BE49-F238E27FC236}">
                <a16:creationId xmlns:a16="http://schemas.microsoft.com/office/drawing/2014/main" id="{06A9E224-CFBD-42B8-A4C0-EFE2C017E523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54736" y="182372"/>
            <a:ext cx="5065776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3. Subtitle">
            <a:extLst>
              <a:ext uri="{FF2B5EF4-FFF2-40B4-BE49-F238E27FC236}">
                <a16:creationId xmlns:a16="http://schemas.microsoft.com/office/drawing/2014/main" id="{F7FC2EC4-28A5-4B24-B46C-79BCB0964344}"/>
              </a:ext>
            </a:extLst>
          </p:cNvPr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554736" y="903861"/>
            <a:ext cx="5065776" cy="276999"/>
          </a:xfrm>
        </p:spPr>
        <p:txBody>
          <a:bodyPr anchor="ctr" anchorCtr="0"/>
          <a:lstStyle/>
          <a:p>
            <a:r>
              <a:rPr lang="en-US" sz="1600"/>
              <a:t>Click to edit Master subtitle style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86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26" Type="http://schemas.openxmlformats.org/officeDocument/2006/relationships/tags" Target="../tags/tag123.xml"/><Relationship Id="rId39" Type="http://schemas.openxmlformats.org/officeDocument/2006/relationships/tags" Target="../tags/tag136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41" Type="http://schemas.openxmlformats.org/officeDocument/2006/relationships/image" Target="../media/image4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tags" Target="../tags/tag134.xml"/><Relationship Id="rId40" Type="http://schemas.openxmlformats.org/officeDocument/2006/relationships/oleObject" Target="../embeddings/oleObject12.bin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tags" Target="../tags/tag133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38" Type="http://schemas.openxmlformats.org/officeDocument/2006/relationships/tags" Target="../tags/tag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5842838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7" imgW="413" imgH="416" progId="TCLayout.ActiveDocument.1">
                  <p:embed/>
                </p:oleObj>
              </mc:Choice>
              <mc:Fallback>
                <p:oleObj name="think-cell Slide" r:id="rId3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1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728000" y="4323600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A74D0957-B8E1-0203-5942-B3CDCECEFC07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A579D789-E781-7373-9902-2ED2044F84A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AE219666-526F-9C6F-0799-DEDE1ED7C6B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22CE313E-44F3-0F57-9118-789F5A7E4BE2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D0B5E1D7-1CD7-D84F-3620-B4FA0EF324DB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F40C396B-7721-8A80-0BC4-C8F93B6E54CA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D19BD4EA-9682-50D3-B979-152445E49E10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A0B6C31-1F56-F41C-44CD-9D5FBF4D034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Arc 24" hidden="1">
                <a:extLst>
                  <a:ext uri="{FF2B5EF4-FFF2-40B4-BE49-F238E27FC236}">
                    <a16:creationId xmlns:a16="http://schemas.microsoft.com/office/drawing/2014/main" id="{B50CF1FE-8D31-700D-F0C2-ACB607372AE4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E34FB525-F2A2-061A-A353-799809BF5FC7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C6EA1B-42E3-0F8A-87FD-05CAF1FDA5F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349961EB-4044-DDFA-0CF7-F5D66FDD64F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81D58525-2DB4-58E3-4841-2B88C4F9BBE1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052903-9CD8-AB5E-E69F-03405F848828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BB370F7E-886E-6962-667A-24DD8C636B1C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12DC2918-BD74-B2EB-0BB2-D46E7084496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309338-2E0C-8EAB-278B-36BB84E8955A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8AA2C47-9903-4C18-8098-1106BE8B197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85016F10-0401-6973-A0D0-23D227FF8FED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041A10-C91C-7EF2-F7EA-D1D0412188C6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CCCCCC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B1A7ADC8-55DF-963B-3C8A-AAB44F2EF672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22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654" r:id="rId2"/>
    <p:sldLayoutId id="2147483807" r:id="rId3"/>
    <p:sldLayoutId id="2147483800" r:id="rId4"/>
    <p:sldLayoutId id="2147483659" r:id="rId5"/>
    <p:sldLayoutId id="2147483804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79" r:id="rId12"/>
    <p:sldLayoutId id="2147483706" r:id="rId13"/>
    <p:sldLayoutId id="2147483718" r:id="rId14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3644373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44" imgH="344" progId="TCLayout.ActiveDocument.1">
                  <p:embed/>
                </p:oleObj>
              </mc:Choice>
              <mc:Fallback>
                <p:oleObj name="think-cell Slide" r:id="rId40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 err="1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err="1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4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23600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err="1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4" name="LegendMoons" hidden="1">
            <a:extLst>
              <a:ext uri="{FF2B5EF4-FFF2-40B4-BE49-F238E27FC236}">
                <a16:creationId xmlns:a16="http://schemas.microsoft.com/office/drawing/2014/main" id="{78CA310D-6D76-F64D-43BD-A9F8058D0B83}"/>
              </a:ext>
            </a:extLst>
          </p:cNvPr>
          <p:cNvGrpSpPr/>
          <p:nvPr userDrawn="1"/>
        </p:nvGrpSpPr>
        <p:grpSpPr>
          <a:xfrm>
            <a:off x="10692000" y="1339200"/>
            <a:ext cx="1023616" cy="1731859"/>
            <a:chOff x="7723680" y="1702457"/>
            <a:chExt cx="1023616" cy="1731859"/>
          </a:xfrm>
        </p:grpSpPr>
        <p:sp>
          <p:nvSpPr>
            <p:cNvPr id="5" name="Legend1">
              <a:extLst>
                <a:ext uri="{FF2B5EF4-FFF2-40B4-BE49-F238E27FC236}">
                  <a16:creationId xmlns:a16="http://schemas.microsoft.com/office/drawing/2014/main" id="{5EB4C1BD-D02B-BD12-5727-6F58C39BD4C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6" name="Legend2">
              <a:extLst>
                <a:ext uri="{FF2B5EF4-FFF2-40B4-BE49-F238E27FC236}">
                  <a16:creationId xmlns:a16="http://schemas.microsoft.com/office/drawing/2014/main" id="{760D5CA7-F2EA-45CF-81C8-C3EDA5FA3954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7" name="Legend3">
              <a:extLst>
                <a:ext uri="{FF2B5EF4-FFF2-40B4-BE49-F238E27FC236}">
                  <a16:creationId xmlns:a16="http://schemas.microsoft.com/office/drawing/2014/main" id="{EB43A491-1FC0-C08D-DC0F-9312F78D3BB5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8" name="Legend4">
              <a:extLst>
                <a:ext uri="{FF2B5EF4-FFF2-40B4-BE49-F238E27FC236}">
                  <a16:creationId xmlns:a16="http://schemas.microsoft.com/office/drawing/2014/main" id="{41DC0170-C64F-96F4-DD57-F6BBE781B8CA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9" name="Legend5">
              <a:extLst>
                <a:ext uri="{FF2B5EF4-FFF2-40B4-BE49-F238E27FC236}">
                  <a16:creationId xmlns:a16="http://schemas.microsoft.com/office/drawing/2014/main" id="{7E1C2B9C-8B0A-AC6B-B386-E28E8F253128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0" name="MoonLegend1">
              <a:extLst>
                <a:ext uri="{FF2B5EF4-FFF2-40B4-BE49-F238E27FC236}">
                  <a16:creationId xmlns:a16="http://schemas.microsoft.com/office/drawing/2014/main" id="{C1E862B0-BA6B-93BC-31CC-9EDF1CA824BB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4A84F48-2944-98CC-156D-EC5FA62990B9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c 23" hidden="1">
                <a:extLst>
                  <a:ext uri="{FF2B5EF4-FFF2-40B4-BE49-F238E27FC236}">
                    <a16:creationId xmlns:a16="http://schemas.microsoft.com/office/drawing/2014/main" id="{49AE9D7C-3BC5-C5DD-0AFA-71D915D9D8D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MoonLegend2">
              <a:extLst>
                <a:ext uri="{FF2B5EF4-FFF2-40B4-BE49-F238E27FC236}">
                  <a16:creationId xmlns:a16="http://schemas.microsoft.com/office/drawing/2014/main" id="{3623EFE0-7A55-35A0-763D-A7CCEABC5767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A3B4311-025C-426B-9E06-BDDA476EF4A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9ABB8959-417A-20E2-3BFB-820D653F8B1E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MoonLegend3">
              <a:extLst>
                <a:ext uri="{FF2B5EF4-FFF2-40B4-BE49-F238E27FC236}">
                  <a16:creationId xmlns:a16="http://schemas.microsoft.com/office/drawing/2014/main" id="{7A7E4CBF-9B94-C8D7-EF8F-9662FD33055A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5A66490-5468-AC46-5ED5-E8212992AFCC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2164DC02-AF00-DEB2-344B-46D05BDC286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MoonLegend4">
              <a:extLst>
                <a:ext uri="{FF2B5EF4-FFF2-40B4-BE49-F238E27FC236}">
                  <a16:creationId xmlns:a16="http://schemas.microsoft.com/office/drawing/2014/main" id="{37ACCC41-9C6B-7C20-5C62-B34B467FA718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731651-049D-FD74-10A9-3B77CDA9C266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AADA01A-6C4E-7E32-6930-9C7BE1CCCDFC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MoonLegend5">
              <a:extLst>
                <a:ext uri="{FF2B5EF4-FFF2-40B4-BE49-F238E27FC236}">
                  <a16:creationId xmlns:a16="http://schemas.microsoft.com/office/drawing/2014/main" id="{E9C1FE7B-027B-2A18-4D77-A6B6DC1EDC9F}"/>
                </a:ext>
              </a:extLst>
            </p:cNvPr>
            <p:cNvGrpSpPr>
              <a:grpSpLocks noChangeAspect="1"/>
            </p:cNvGrpSpPr>
            <p:nvPr>
              <p:custDataLst>
                <p:tags r:id="rId29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520F20-D7D9-7F64-BF4E-B26721F00ED8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757575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1AC3D5E5-FFBA-7695-4382-807739B76632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440000" y="3243600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52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70" r:id="rId5"/>
    <p:sldLayoutId id="2147483871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80" r:id="rId15"/>
    <p:sldLayoutId id="2147483877" r:id="rId16"/>
    <p:sldLayoutId id="2147483899" r:id="rId17"/>
  </p:sldLayoutIdLst>
  <p:txStyles>
    <p:titleStyle>
      <a:lvl1pPr algn="l" defTabSz="914400" rtl="0" eaLnBrk="1" latinLnBrk="0" hangingPunct="1">
        <a:lnSpc>
          <a:spcPct val="93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7" Type="http://schemas.openxmlformats.org/officeDocument/2006/relationships/image" Target="../media/image10.emf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DA00DC4-D54B-4105-99C7-86B9FCFCFF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8613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186" imgH="179" progId="TCLayout.ActiveDocument.1">
                  <p:embed/>
                </p:oleObj>
              </mc:Choice>
              <mc:Fallback>
                <p:oleObj name="think-cell Slide" r:id="rId6" imgW="186" imgH="17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0DA00DC4-D54B-4105-99C7-86B9FCFCF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D6824FE-6AFA-8E7D-0DEB-609F6CC8B997}"/>
              </a:ext>
            </a:extLst>
          </p:cNvPr>
          <p:cNvSpPr/>
          <p:nvPr/>
        </p:nvSpPr>
        <p:spPr>
          <a:xfrm>
            <a:off x="5601073" y="787516"/>
            <a:ext cx="3098201" cy="1123346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F860C2-D819-4DC2-9761-7C073C30EC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89773A46-7FAB-4E4B-A7B0-98CD03D7D8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A9833-6857-A82D-2101-A2FCB621B60F}"/>
              </a:ext>
            </a:extLst>
          </p:cNvPr>
          <p:cNvSpPr/>
          <p:nvPr/>
        </p:nvSpPr>
        <p:spPr>
          <a:xfrm>
            <a:off x="300892" y="761135"/>
            <a:ext cx="1029538" cy="68531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39725-966F-DEA9-7D05-46949870714D}"/>
              </a:ext>
            </a:extLst>
          </p:cNvPr>
          <p:cNvSpPr/>
          <p:nvPr/>
        </p:nvSpPr>
        <p:spPr>
          <a:xfrm>
            <a:off x="1922219" y="765042"/>
            <a:ext cx="1150342" cy="685312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4F80F-0848-F5E4-08F7-E2DD83D0C187}"/>
              </a:ext>
            </a:extLst>
          </p:cNvPr>
          <p:cNvSpPr/>
          <p:nvPr/>
        </p:nvSpPr>
        <p:spPr>
          <a:xfrm>
            <a:off x="328246" y="1717792"/>
            <a:ext cx="1195753" cy="484554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62D94F2-6B4D-BAB2-CC0E-D86BE57E5157}"/>
              </a:ext>
            </a:extLst>
          </p:cNvPr>
          <p:cNvSpPr/>
          <p:nvPr/>
        </p:nvSpPr>
        <p:spPr>
          <a:xfrm>
            <a:off x="3764838" y="1095064"/>
            <a:ext cx="1075856" cy="1154101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Partitioned by: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* endpoint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* infer-time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981090-FD94-9AFC-8AB3-898717D9E47A}"/>
              </a:ext>
            </a:extLst>
          </p:cNvPr>
          <p:cNvSpPr/>
          <p:nvPr/>
        </p:nvSpPr>
        <p:spPr>
          <a:xfrm>
            <a:off x="6501792" y="4606553"/>
            <a:ext cx="922216" cy="975407"/>
          </a:xfrm>
          <a:prstGeom prst="rect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EF0B7F6-78E2-6CD8-3559-DF19E63260B0}"/>
              </a:ext>
            </a:extLst>
          </p:cNvPr>
          <p:cNvSpPr/>
          <p:nvPr/>
        </p:nvSpPr>
        <p:spPr>
          <a:xfrm>
            <a:off x="5798427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543D60A-A705-CB04-C9F2-08E57F4C3ACE}"/>
              </a:ext>
            </a:extLst>
          </p:cNvPr>
          <p:cNvSpPr/>
          <p:nvPr/>
        </p:nvSpPr>
        <p:spPr>
          <a:xfrm>
            <a:off x="5627068" y="2806778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C2C58D2-03D8-F1D3-59C3-4C576700F35D}"/>
              </a:ext>
            </a:extLst>
          </p:cNvPr>
          <p:cNvSpPr/>
          <p:nvPr/>
        </p:nvSpPr>
        <p:spPr>
          <a:xfrm>
            <a:off x="6704070" y="2806778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A56770D5-7EEE-D31F-E55F-E2FF9CBDFB10}"/>
              </a:ext>
            </a:extLst>
          </p:cNvPr>
          <p:cNvSpPr/>
          <p:nvPr/>
        </p:nvSpPr>
        <p:spPr>
          <a:xfrm>
            <a:off x="7950088" y="2809462"/>
            <a:ext cx="715108" cy="515816"/>
          </a:xfrm>
          <a:prstGeom prst="cube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7FEB45-1213-4D4C-E7B9-CB6E688B17E6}"/>
              </a:ext>
            </a:extLst>
          </p:cNvPr>
          <p:cNvSpPr txBox="1"/>
          <p:nvPr/>
        </p:nvSpPr>
        <p:spPr>
          <a:xfrm>
            <a:off x="7499682" y="2141415"/>
            <a:ext cx="56334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dirty="0"/>
              <a:t>……..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56042-947F-6E7D-0655-BBDD7D542EAF}"/>
              </a:ext>
            </a:extLst>
          </p:cNvPr>
          <p:cNvSpPr txBox="1"/>
          <p:nvPr/>
        </p:nvSpPr>
        <p:spPr>
          <a:xfrm rot="16200000">
            <a:off x="5635445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App-1 stream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7DE917B-FCC0-19F9-0042-34E85DE04FFB}"/>
              </a:ext>
            </a:extLst>
          </p:cNvPr>
          <p:cNvSpPr/>
          <p:nvPr/>
        </p:nvSpPr>
        <p:spPr>
          <a:xfrm>
            <a:off x="6929269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87CA60-EB89-9E4C-41CB-F8F2E0DDCD40}"/>
              </a:ext>
            </a:extLst>
          </p:cNvPr>
          <p:cNvSpPr txBox="1"/>
          <p:nvPr/>
        </p:nvSpPr>
        <p:spPr>
          <a:xfrm rot="16200000">
            <a:off x="6774953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App-2 stream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CED17FEF-E132-E756-3870-B96EE31C4F6D}"/>
              </a:ext>
            </a:extLst>
          </p:cNvPr>
          <p:cNvSpPr/>
          <p:nvPr/>
        </p:nvSpPr>
        <p:spPr>
          <a:xfrm>
            <a:off x="8172994" y="1910862"/>
            <a:ext cx="377027" cy="888562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F53AF9-4888-8DA7-5459-7D086E5DC57F}"/>
              </a:ext>
            </a:extLst>
          </p:cNvPr>
          <p:cNvSpPr txBox="1"/>
          <p:nvPr/>
        </p:nvSpPr>
        <p:spPr>
          <a:xfrm rot="16200000">
            <a:off x="8010012" y="2283237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App-n stream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8B9D4-51D6-3DCC-BE20-E746F02D7AA0}"/>
              </a:ext>
            </a:extLst>
          </p:cNvPr>
          <p:cNvSpPr txBox="1"/>
          <p:nvPr/>
        </p:nvSpPr>
        <p:spPr>
          <a:xfrm>
            <a:off x="5728692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App-1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6F3159-2F59-6FFD-D219-A2A6F57AC7F0}"/>
              </a:ext>
            </a:extLst>
          </p:cNvPr>
          <p:cNvSpPr txBox="1"/>
          <p:nvPr/>
        </p:nvSpPr>
        <p:spPr>
          <a:xfrm>
            <a:off x="8053246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App-n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E2425-372B-6E23-62AD-C5CFF44394BC}"/>
              </a:ext>
            </a:extLst>
          </p:cNvPr>
          <p:cNvSpPr txBox="1"/>
          <p:nvPr/>
        </p:nvSpPr>
        <p:spPr>
          <a:xfrm>
            <a:off x="6821625" y="2986824"/>
            <a:ext cx="3770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App-2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FEA8CD-6783-18C4-04F4-678438221A63}"/>
              </a:ext>
            </a:extLst>
          </p:cNvPr>
          <p:cNvSpPr txBox="1"/>
          <p:nvPr/>
        </p:nvSpPr>
        <p:spPr>
          <a:xfrm>
            <a:off x="399645" y="954698"/>
            <a:ext cx="83203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serving</a:t>
            </a:r>
            <a:br>
              <a:rPr lang="en-US" sz="1000" dirty="0"/>
            </a:br>
            <a:r>
              <a:rPr lang="en-US" sz="1000" dirty="0"/>
              <a:t>pod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340B3-7457-BCF4-4570-02F0B2ECF6ED}"/>
              </a:ext>
            </a:extLst>
          </p:cNvPr>
          <p:cNvSpPr txBox="1"/>
          <p:nvPr/>
        </p:nvSpPr>
        <p:spPr>
          <a:xfrm>
            <a:off x="1977537" y="954698"/>
            <a:ext cx="10397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Model monitoring</a:t>
            </a:r>
            <a:br>
              <a:rPr lang="en-US" sz="1000" dirty="0"/>
            </a:br>
            <a:r>
              <a:rPr lang="en-US" sz="1000" dirty="0"/>
              <a:t>“stream” pod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7F4C2-F8BB-D7A4-78BE-83B839A07A96}"/>
              </a:ext>
            </a:extLst>
          </p:cNvPr>
          <p:cNvSpPr txBox="1"/>
          <p:nvPr/>
        </p:nvSpPr>
        <p:spPr>
          <a:xfrm>
            <a:off x="4014947" y="1171725"/>
            <a:ext cx="51521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Infers</a:t>
            </a:r>
            <a:br>
              <a:rPr lang="en-US" sz="1000" dirty="0"/>
            </a:br>
            <a:r>
              <a:rPr lang="en-US" sz="1000" dirty="0"/>
              <a:t>Parquet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1E677-5542-1426-249C-38630F4E479F}"/>
              </a:ext>
            </a:extLst>
          </p:cNvPr>
          <p:cNvSpPr txBox="1"/>
          <p:nvPr/>
        </p:nvSpPr>
        <p:spPr>
          <a:xfrm>
            <a:off x="525080" y="1813778"/>
            <a:ext cx="58116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Batch inference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5A2BE-EAAD-8361-DA51-2438B807CC9D}"/>
              </a:ext>
            </a:extLst>
          </p:cNvPr>
          <p:cNvSpPr txBox="1"/>
          <p:nvPr/>
        </p:nvSpPr>
        <p:spPr>
          <a:xfrm>
            <a:off x="5596719" y="863833"/>
            <a:ext cx="309820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b="1" dirty="0"/>
              <a:t>Monitoring apps controller (scheduled job)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9BE882-927A-F8B6-C318-82AECC035B52}"/>
              </a:ext>
            </a:extLst>
          </p:cNvPr>
          <p:cNvSpPr txBox="1"/>
          <p:nvPr/>
        </p:nvSpPr>
        <p:spPr>
          <a:xfrm>
            <a:off x="6501793" y="4979033"/>
            <a:ext cx="91738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Analyzer</a:t>
            </a:r>
          </a:p>
        </p:txBody>
      </p:sp>
      <p:sp>
        <p:nvSpPr>
          <p:cNvPr id="50" name="Cylinder 49">
            <a:extLst>
              <a:ext uri="{FF2B5EF4-FFF2-40B4-BE49-F238E27FC236}">
                <a16:creationId xmlns:a16="http://schemas.microsoft.com/office/drawing/2014/main" id="{A9ED14C8-36D7-7C77-6196-C89137344C56}"/>
              </a:ext>
            </a:extLst>
          </p:cNvPr>
          <p:cNvSpPr/>
          <p:nvPr/>
        </p:nvSpPr>
        <p:spPr>
          <a:xfrm>
            <a:off x="8307216" y="4661006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BFECCB30-DF97-49B5-B836-C26902319EF6}"/>
              </a:ext>
            </a:extLst>
          </p:cNvPr>
          <p:cNvSpPr/>
          <p:nvPr/>
        </p:nvSpPr>
        <p:spPr>
          <a:xfrm>
            <a:off x="8311360" y="4435440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B679B968-D5DB-D2F6-A47D-C97213A646C2}"/>
              </a:ext>
            </a:extLst>
          </p:cNvPr>
          <p:cNvSpPr/>
          <p:nvPr/>
        </p:nvSpPr>
        <p:spPr>
          <a:xfrm>
            <a:off x="8311550" y="4203015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18243A52-8459-6CD9-683A-22109979998D}"/>
              </a:ext>
            </a:extLst>
          </p:cNvPr>
          <p:cNvSpPr/>
          <p:nvPr/>
        </p:nvSpPr>
        <p:spPr>
          <a:xfrm>
            <a:off x="9222918" y="4661006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27CB7202-415A-2890-4D4B-CF18B4EBA4A9}"/>
              </a:ext>
            </a:extLst>
          </p:cNvPr>
          <p:cNvSpPr/>
          <p:nvPr/>
        </p:nvSpPr>
        <p:spPr>
          <a:xfrm>
            <a:off x="9227062" y="4435440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7A885445-76D7-5D40-E96E-28E57FE10DBB}"/>
              </a:ext>
            </a:extLst>
          </p:cNvPr>
          <p:cNvSpPr/>
          <p:nvPr/>
        </p:nvSpPr>
        <p:spPr>
          <a:xfrm>
            <a:off x="9227252" y="4203015"/>
            <a:ext cx="758968" cy="403539"/>
          </a:xfrm>
          <a:prstGeom prst="can">
            <a:avLst>
              <a:gd name="adj" fmla="val 43126"/>
            </a:avLst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521FCC-F4ED-0E55-EB37-B8267C8F42D1}"/>
              </a:ext>
            </a:extLst>
          </p:cNvPr>
          <p:cNvSpPr txBox="1"/>
          <p:nvPr/>
        </p:nvSpPr>
        <p:spPr>
          <a:xfrm>
            <a:off x="8396119" y="4209874"/>
            <a:ext cx="58116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KV/SQL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593AFB-7685-1DF9-E497-CB5A686B6288}"/>
              </a:ext>
            </a:extLst>
          </p:cNvPr>
          <p:cNvSpPr txBox="1"/>
          <p:nvPr/>
        </p:nvSpPr>
        <p:spPr>
          <a:xfrm>
            <a:off x="9311821" y="4209874"/>
            <a:ext cx="58116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TSDB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4987061-D573-0505-5B73-482F27CC5C62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1330430" y="1103791"/>
            <a:ext cx="591789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808003-DE0F-1E7D-532C-ED7CBAE60C6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523999" y="1957250"/>
            <a:ext cx="2258039" cy="2819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6FB423-8D16-AE38-84DF-7500C53E48A0}"/>
              </a:ext>
            </a:extLst>
          </p:cNvPr>
          <p:cNvCxnSpPr>
            <a:cxnSpLocks/>
          </p:cNvCxnSpPr>
          <p:nvPr/>
        </p:nvCxnSpPr>
        <p:spPr>
          <a:xfrm>
            <a:off x="4840694" y="1546090"/>
            <a:ext cx="770758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5C99884-4BF4-22EE-A66D-94F2F3D66E89}"/>
              </a:ext>
            </a:extLst>
          </p:cNvPr>
          <p:cNvCxnSpPr>
            <a:cxnSpLocks/>
          </p:cNvCxnSpPr>
          <p:nvPr/>
        </p:nvCxnSpPr>
        <p:spPr>
          <a:xfrm>
            <a:off x="7419179" y="4787292"/>
            <a:ext cx="872594" cy="0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13E249-4F3D-19F9-6634-8689D0913C01}"/>
              </a:ext>
            </a:extLst>
          </p:cNvPr>
          <p:cNvCxnSpPr>
            <a:cxnSpLocks/>
          </p:cNvCxnSpPr>
          <p:nvPr/>
        </p:nvCxnSpPr>
        <p:spPr>
          <a:xfrm>
            <a:off x="7424008" y="5506552"/>
            <a:ext cx="1262691" cy="3907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937795-35B3-13F1-242D-62F5D66C7109}"/>
              </a:ext>
            </a:extLst>
          </p:cNvPr>
          <p:cNvSpPr txBox="1"/>
          <p:nvPr/>
        </p:nvSpPr>
        <p:spPr>
          <a:xfrm>
            <a:off x="8697657" y="5268441"/>
            <a:ext cx="1014053" cy="307777"/>
          </a:xfrm>
          <a:prstGeom prst="rect">
            <a:avLst/>
          </a:prstGeom>
          <a:ln w="12700">
            <a:solidFill>
              <a:srgbClr val="2251FF"/>
            </a:solidFill>
          </a:ln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 err="1"/>
              <a:t>MLRun</a:t>
            </a:r>
            <a:r>
              <a:rPr lang="en-US" sz="1000" dirty="0"/>
              <a:t>-API</a:t>
            </a:r>
            <a:br>
              <a:rPr lang="en-US" sz="1000" dirty="0"/>
            </a:br>
            <a:r>
              <a:rPr lang="en-US" sz="1000" dirty="0"/>
              <a:t>Alerts module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E1B203-FDA3-8CF7-FA3E-BA957500FC3E}"/>
              </a:ext>
            </a:extLst>
          </p:cNvPr>
          <p:cNvSpPr txBox="1"/>
          <p:nvPr/>
        </p:nvSpPr>
        <p:spPr>
          <a:xfrm>
            <a:off x="1343160" y="770471"/>
            <a:ext cx="44994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infer</a:t>
            </a:r>
            <a:br>
              <a:rPr lang="en-US" sz="1000" dirty="0"/>
            </a:br>
            <a:r>
              <a:rPr lang="en-US" sz="1000" dirty="0"/>
              <a:t>result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4EFE4D-7A0E-8A0F-E2FC-2DC10E7C1DB1}"/>
              </a:ext>
            </a:extLst>
          </p:cNvPr>
          <p:cNvSpPr txBox="1"/>
          <p:nvPr/>
        </p:nvSpPr>
        <p:spPr>
          <a:xfrm>
            <a:off x="1847938" y="1803362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49BF07-8A2F-7875-3CF2-58E83DCDAE25}"/>
              </a:ext>
            </a:extLst>
          </p:cNvPr>
          <p:cNvSpPr txBox="1"/>
          <p:nvPr/>
        </p:nvSpPr>
        <p:spPr>
          <a:xfrm>
            <a:off x="4931558" y="1378661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read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CDB16589-F69E-25C2-FF83-DA55B66D87F7}"/>
              </a:ext>
            </a:extLst>
          </p:cNvPr>
          <p:cNvSpPr/>
          <p:nvPr/>
        </p:nvSpPr>
        <p:spPr>
          <a:xfrm>
            <a:off x="6788172" y="3808013"/>
            <a:ext cx="377027" cy="797949"/>
          </a:xfrm>
          <a:prstGeom prst="downArrow">
            <a:avLst/>
          </a:prstGeom>
          <a:solidFill>
            <a:schemeClr val="bg2"/>
          </a:solidFill>
          <a:ln w="12700" cap="sq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B9BBB6-9B10-A799-9C8A-32DAE21FC2AA}"/>
              </a:ext>
            </a:extLst>
          </p:cNvPr>
          <p:cNvSpPr txBox="1"/>
          <p:nvPr/>
        </p:nvSpPr>
        <p:spPr>
          <a:xfrm rot="16200000">
            <a:off x="6625190" y="4089776"/>
            <a:ext cx="702022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900" dirty="0"/>
              <a:t>Write stream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585BFD-DF69-1687-0687-8E9D4AE14BFD}"/>
              </a:ext>
            </a:extLst>
          </p:cNvPr>
          <p:cNvSpPr txBox="1"/>
          <p:nvPr/>
        </p:nvSpPr>
        <p:spPr>
          <a:xfrm>
            <a:off x="3014825" y="949903"/>
            <a:ext cx="50587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write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E64A18-D9F6-CDC7-70FC-EAB87250BBB2}"/>
              </a:ext>
            </a:extLst>
          </p:cNvPr>
          <p:cNvCxnSpPr>
            <a:cxnSpLocks/>
          </p:cNvCxnSpPr>
          <p:nvPr/>
        </p:nvCxnSpPr>
        <p:spPr>
          <a:xfrm>
            <a:off x="5608289" y="3393375"/>
            <a:ext cx="1361863" cy="272231"/>
          </a:xfrm>
          <a:prstGeom prst="bentConnector3">
            <a:avLst>
              <a:gd name="adj1" fmla="val -278"/>
            </a:avLst>
          </a:prstGeom>
          <a:ln w="12700" cap="flat">
            <a:solidFill>
              <a:schemeClr val="tx1"/>
            </a:solidFill>
            <a:round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81F33315-91C5-EBE7-0471-C50802A29E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76205" y="3393374"/>
            <a:ext cx="1721453" cy="272230"/>
          </a:xfrm>
          <a:prstGeom prst="bentConnector3">
            <a:avLst>
              <a:gd name="adj1" fmla="val 155"/>
            </a:avLst>
          </a:prstGeom>
          <a:ln w="12700" cap="flat">
            <a:solidFill>
              <a:schemeClr val="tx1"/>
            </a:solidFill>
            <a:round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5D4948-B06C-5119-F90E-CAF5F79E5A09}"/>
              </a:ext>
            </a:extLst>
          </p:cNvPr>
          <p:cNvCxnSpPr>
            <a:cxnSpLocks/>
            <a:endCxn id="78" idx="3"/>
          </p:cNvCxnSpPr>
          <p:nvPr/>
        </p:nvCxnSpPr>
        <p:spPr>
          <a:xfrm>
            <a:off x="6976201" y="3666267"/>
            <a:ext cx="1" cy="141748"/>
          </a:xfrm>
          <a:prstGeom prst="straightConnector1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7ADD6C-BEE5-7000-7739-4394BD2CA7BE}"/>
              </a:ext>
            </a:extLst>
          </p:cNvPr>
          <p:cNvSpPr txBox="1"/>
          <p:nvPr/>
        </p:nvSpPr>
        <p:spPr>
          <a:xfrm>
            <a:off x="5607098" y="1304324"/>
            <a:ext cx="309820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1000" dirty="0"/>
              <a:t>Periodically check for completed time-windows and send them to the appropriate application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8B7245A-3ACF-6046-352A-826592484191}"/>
              </a:ext>
            </a:extLst>
          </p:cNvPr>
          <p:cNvSpPr txBox="1"/>
          <p:nvPr/>
        </p:nvSpPr>
        <p:spPr>
          <a:xfrm>
            <a:off x="6423942" y="3485069"/>
            <a:ext cx="148251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lvl="2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lvl="3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lvl="4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1000" dirty="0"/>
              <a:t>application results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1016F212-8DAC-9CE8-5908-3EAA26D40388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3072561" y="1107698"/>
            <a:ext cx="692277" cy="564417"/>
          </a:xfrm>
          <a:prstGeom prst="bentConnector3">
            <a:avLst/>
          </a:prstGeom>
          <a:ln w="12700" cap="flat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01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  <p:tag name="NEWVI" val="true"/>
  <p:tag name="TEMPLATELASTEDITTED" val="2019-02-25 12:05 PM"/>
  <p:tag name="TEMPLATECREATED" val="2019-02-27 01:18 PM"/>
  <p:tag name="TEMPLATEVERSION" val="3"/>
  <p:tag name="BLUEONEFOURTHTITLEFONTCOLORFIXED" val="true"/>
  <p:tag name="DARKLAYOUTNAMESCHANGEDTOCONTRAST" val="true"/>
  <p:tag name="THINKCELLPRESENTATIONDONOTDELETE" val="&lt;?xml version=&quot;1.0&quot; encoding=&quot;UTF-16&quot; standalone=&quot;yes&quot;?&gt;&lt;root reqver=&quot;25060&quot;&gt;&lt;version val=&quot;281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EMPLATELASTEDITED" val="2023-12-15 02:28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d9z.T0ityQiOhevFTgF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QyKFgCFD5XAZPv3AWB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.LyJP9Ef7CM8T6PUBqd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RCzsv.ik_t3bs5QJ6VL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PFw0tr2VymfPrG.nUcD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LogoImag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_new_logoimag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8aEULAlytEmoKDPnzJ1p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jYkrerKR9GGOfNPB4u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isclaimer-templa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uZ.dr0dtPKYSWmGw_6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UQibaDMIQaIJXCExx3CS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heme/theme1.xml><?xml version="1.0" encoding="utf-8"?>
<a:theme xmlns:a="http://schemas.openxmlformats.org/drawingml/2006/main" name="White">
  <a:themeElements>
    <a:clrScheme name="Custom 10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61F79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1F40E6"/>
      </a:hlink>
      <a:folHlink>
        <a:srgbClr val="8C5AC8"/>
      </a:folHlink>
    </a:clrScheme>
    <a:fontScheme name="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61F79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Electric Blue 900">
      <a:srgbClr val="061F79"/>
    </a:custClr>
    <a:custClr name="Electric Blue 700">
      <a:srgbClr val="1537BA"/>
    </a:custClr>
    <a:custClr name="Electric Blue 500">
      <a:srgbClr val="2251FF"/>
    </a:custClr>
    <a:custClr name="Electric Blue 300">
      <a:srgbClr val="5E9DFF"/>
    </a:custClr>
    <a:custClr name="Electric Blue 200">
      <a:srgbClr val="99C4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Deep Blue 900">
      <a:srgbClr val="051C2C"/>
    </a:custClr>
    <a:custClr name="Electric Blue 800">
      <a:srgbClr val="0E2B99"/>
    </a:custClr>
    <a:custClr name="Electric Blue 500">
      <a:srgbClr val="2251FF"/>
    </a:custClr>
    <a:custClr name="Electric Blue 200">
      <a:srgbClr val="99C4FF"/>
    </a:custClr>
    <a:custClr name="Gray 10%">
      <a:srgbClr val="E6E6E6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Marine Green 900">
      <a:srgbClr val="108980"/>
    </a:custClr>
    <a:custClr name="Marine Green 700">
      <a:srgbClr val="14B8AB"/>
    </a:custClr>
    <a:custClr name="Marine Green 500">
      <a:srgbClr val="0BDACB"/>
    </a:custClr>
    <a:custClr name="Marine Green 300">
      <a:srgbClr val="75F0E7"/>
    </a:custClr>
    <a:custClr name="Sand Neutral 300">
      <a:srgbClr val="E6D7BC"/>
    </a:custClr>
    <a:custClr name="Crimson Red 300">
      <a:srgbClr val="F17E7E"/>
    </a:custClr>
    <a:custClr name="Crimson Red 500">
      <a:srgbClr val="E33B3B"/>
    </a:custClr>
    <a:custClr name="Crimson Red 700">
      <a:srgbClr val="B82525"/>
    </a:custClr>
    <a:custClr name="Crimson Red 900">
      <a:srgbClr val="8E0B0B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900">
      <a:srgbClr val="051C2C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065B105-543B-4C36-9461-2C9B3656AF91}"/>
    </a:ext>
  </a:extLst>
</a:theme>
</file>

<file path=ppt/theme/theme2.xml><?xml version="1.0" encoding="utf-8"?>
<a:theme xmlns:a="http://schemas.openxmlformats.org/drawingml/2006/main" name="Contrast">
  <a:themeElements>
    <a:clrScheme name="Custom 18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2251FF"/>
      </a:accent3>
      <a:accent4>
        <a:srgbClr val="99E6FF"/>
      </a:accent4>
      <a:accent5>
        <a:srgbClr val="0679C3"/>
      </a:accent5>
      <a:accent6>
        <a:srgbClr val="75F0E7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2251FF"/>
        </a:accent3>
        <a:accent4>
          <a:srgbClr val="99E6FF"/>
        </a:accent4>
        <a:accent5>
          <a:srgbClr val="0679C3"/>
        </a:accent5>
        <a:accent6>
          <a:srgbClr val="75F0E7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Cyan 200">
      <a:srgbClr val="99E6FF"/>
    </a:custClr>
    <a:custClr name="Cyan 300">
      <a:srgbClr val="6ECBF7"/>
    </a:custClr>
    <a:custClr name="Cyan 500">
      <a:srgbClr val="00A9F4"/>
    </a:custClr>
    <a:custClr name="Cyan 700">
      <a:srgbClr val="0679C3"/>
    </a:custClr>
    <a:custClr name="Cyan 900">
      <a:srgbClr val="084D91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Cyan 700">
      <a:srgbClr val="0679C3"/>
    </a:custClr>
    <a:custClr name="Cyan 300">
      <a:srgbClr val="6ECBF7"/>
    </a:custClr>
    <a:custClr name="Gray 10%">
      <a:srgbClr val="E6E6E6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Marine Green 900">
      <a:srgbClr val="108980"/>
    </a:custClr>
    <a:custClr name="Marine Green 600">
      <a:srgbClr val="10CBBC"/>
    </a:custClr>
    <a:custClr name="Sand Neutral 300">
      <a:srgbClr val="E6D7BC"/>
    </a:custClr>
    <a:custClr name="Crimson Red 300">
      <a:srgbClr val="F17E7E"/>
    </a:custClr>
    <a:custClr name="Crimson Red 600">
      <a:srgbClr val="CD3030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Gray 70%">
      <a:srgbClr val="4D4D4D"/>
    </a:custClr>
    <a:custClr name="Gray 54%">
      <a:srgbClr val="757575"/>
    </a:custClr>
    <a:custClr name="Gray 30%">
      <a:srgbClr val="B3B3B3"/>
    </a:custClr>
    <a:custClr name="Gray 20%">
      <a:srgbClr val="CCCCCC"/>
    </a:custClr>
    <a:custClr name="Gray 10%">
      <a:srgbClr val="E6E6E6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Null">
      <a:srgbClr val="FEFFFF"/>
    </a:custClr>
    <a:custClr name="Electric Blue 900">
      <a:srgbClr val="061F79"/>
    </a:custClr>
    <a:custClr name="Marine Green 500">
      <a:srgbClr val="0BDACB"/>
    </a:custClr>
    <a:custClr name="Amber Yellow 500">
      <a:srgbClr val="FFA800"/>
    </a:custClr>
    <a:custClr name="Crimson Red 500">
      <a:srgbClr val="E33B3B"/>
    </a:custClr>
    <a:custClr name="Deep Blue 700">
      <a:srgbClr val="103559"/>
    </a:custClr>
    <a:custClr name="Deep Blue 600">
      <a:srgbClr val="1B456E"/>
    </a:custClr>
    <a:custClr name="Deep Blue 500">
      <a:srgbClr val="2B5580"/>
    </a:custClr>
    <a:custClr name="Deep Blue 300">
      <a:srgbClr val="5380AC"/>
    </a:custClr>
    <a:custClr name="Deep Blue 200">
      <a:srgbClr val="82A6C9"/>
    </a:custClr>
    <a:custClr name="Null">
      <a:srgbClr val="FEFFFF"/>
    </a:custClr>
    <a:custClr name="Null">
      <a:srgbClr val="FEFFFF"/>
    </a:custClr>
  </a:custClrLst>
  <a:extLst>
    <a:ext uri="{05A4C25C-085E-4340-85A3-A5531E510DB2}">
      <thm15:themeFamily xmlns:thm15="http://schemas.microsoft.com/office/thememl/2012/main" name="OneFirm-English (United States)-Wide.potx" id="{C3FBFF45-EF7A-4DAA-BEA2-2CAF37679FE3}" vid="{E7E3497A-1339-447E-8BF0-7EB704306EF3}"/>
    </a:ext>
  </a:extLst>
</a:theme>
</file>

<file path=ppt/theme/theme3.xml><?xml version="1.0" encoding="utf-8"?>
<a:theme xmlns:a="http://schemas.openxmlformats.org/drawingml/2006/main" name="Office Theme">
  <a:themeElements>
    <a:clrScheme name="Custom Scheme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ustom Scheme 2">
      <a:dk1>
        <a:srgbClr val="000000"/>
      </a:dk1>
      <a:lt1>
        <a:srgbClr val="FFFFFF"/>
      </a:lt1>
      <a:dk2>
        <a:srgbClr val="051C2C"/>
      </a:dk2>
      <a:lt2>
        <a:srgbClr val="FFFFFF"/>
      </a:lt2>
      <a:accent1>
        <a:srgbClr val="051C2C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00A9F4"/>
      </a:folHlink>
    </a:clrScheme>
    <a:fontScheme name="Custom Scheme2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1ca735a-14db-4567-a159-d67c2473f960">
      <Terms xmlns="http://schemas.microsoft.com/office/infopath/2007/PartnerControls"/>
    </lcf76f155ced4ddcb4097134ff3c332f>
    <TaxCatchAll xmlns="a97def03-4829-427a-a25e-2157731fbb0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B347756AEE8344BB28CD44EC2B7328" ma:contentTypeVersion="14" ma:contentTypeDescription="Create a new document." ma:contentTypeScope="" ma:versionID="7848285eb86c98fd3225cd5e062a9123">
  <xsd:schema xmlns:xsd="http://www.w3.org/2001/XMLSchema" xmlns:xs="http://www.w3.org/2001/XMLSchema" xmlns:p="http://schemas.microsoft.com/office/2006/metadata/properties" xmlns:ns2="c1ca735a-14db-4567-a159-d67c2473f960" xmlns:ns3="a97def03-4829-427a-a25e-2157731fbb05" targetNamespace="http://schemas.microsoft.com/office/2006/metadata/properties" ma:root="true" ma:fieldsID="b59c3fcbebbca2e69bd6f4f4a8da0cee" ns2:_="" ns3:_="">
    <xsd:import namespace="c1ca735a-14db-4567-a159-d67c2473f960"/>
    <xsd:import namespace="a97def03-4829-427a-a25e-2157731fbb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ca735a-14db-4567-a159-d67c2473f9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18eb3a52-a9ad-454e-96a1-46bb4cd16a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def03-4829-427a-a25e-2157731fbb0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42e6c6cb-bb7d-451c-b4ef-6310a7d27395}" ma:internalName="TaxCatchAll" ma:showField="CatchAllData" ma:web="a97def03-4829-427a-a25e-2157731fbb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DF283F-4B82-4892-8EF9-70B9B3E3286B}">
  <ds:schemaRefs>
    <ds:schemaRef ds:uri="http://schemas.microsoft.com/office/2006/metadata/properties"/>
    <ds:schemaRef ds:uri="http://schemas.microsoft.com/office/infopath/2007/PartnerControls"/>
    <ds:schemaRef ds:uri="c1ca735a-14db-4567-a159-d67c2473f960"/>
    <ds:schemaRef ds:uri="a97def03-4829-427a-a25e-2157731fbb05"/>
  </ds:schemaRefs>
</ds:datastoreItem>
</file>

<file path=customXml/itemProps2.xml><?xml version="1.0" encoding="utf-8"?>
<ds:datastoreItem xmlns:ds="http://schemas.openxmlformats.org/officeDocument/2006/customXml" ds:itemID="{F4E74280-4338-4575-9228-D65BD4AFFA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ca735a-14db-4567-a159-d67c2473f960"/>
    <ds:schemaRef ds:uri="a97def03-4829-427a-a25e-2157731fbb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B50EE39-9B4D-4C3C-8505-D8D6A5EC6B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191</TotalTime>
  <Words>82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Georgia</vt:lpstr>
      <vt:lpstr>Segoe UI</vt:lpstr>
      <vt:lpstr>Wingdings</vt:lpstr>
      <vt:lpstr>White</vt:lpstr>
      <vt:lpstr>Contrast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model-monitoring</dc:title>
  <dc:subject/>
  <dc:creator>Jill Landau</dc:creator>
  <cp:keywords/>
  <dc:description/>
  <cp:lastModifiedBy>Jill Landau</cp:lastModifiedBy>
  <cp:revision>2</cp:revision>
  <cp:lastPrinted>2018-10-30T20:37:12Z</cp:lastPrinted>
  <dcterms:created xsi:type="dcterms:W3CDTF">2024-04-17T11:41:07Z</dcterms:created>
  <dcterms:modified xsi:type="dcterms:W3CDTF">2024-04-18T08:09:52Z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1628964</vt:lpwstr>
  </property>
  <property fmtid="{D5CDD505-2E9C-101B-9397-08002B2CF9AE}" pid="3" name="NXPowerLiteSettings">
    <vt:lpwstr>C9000A38044001</vt:lpwstr>
  </property>
  <property fmtid="{D5CDD505-2E9C-101B-9397-08002B2CF9AE}" pid="4" name="NXPowerLiteVersion">
    <vt:lpwstr>D7.1.14</vt:lpwstr>
  </property>
  <property fmtid="{D5CDD505-2E9C-101B-9397-08002B2CF9AE}" pid="5" name="PPT">
    <vt:lpwstr>Hello</vt:lpwstr>
  </property>
  <property fmtid="{D5CDD505-2E9C-101B-9397-08002B2CF9AE}" pid="6" name="TemplateVersion">
    <vt:lpwstr>4</vt:lpwstr>
  </property>
  <property fmtid="{D5CDD505-2E9C-101B-9397-08002B2CF9AE}" pid="7" name="TemplateLastEdited">
    <vt:lpwstr>2023-12-15 02:28 PM</vt:lpwstr>
  </property>
  <property fmtid="{D5CDD505-2E9C-101B-9397-08002B2CF9AE}" pid="8" name="TemplateCreated">
    <vt:lpwstr>2019-02-27 01:18 PM</vt:lpwstr>
  </property>
  <property fmtid="{D5CDD505-2E9C-101B-9397-08002B2CF9AE}" pid="9" name="ContentTypeId">
    <vt:lpwstr>0x010100F2B347756AEE8344BB28CD44EC2B7328</vt:lpwstr>
  </property>
</Properties>
</file>