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C70"/>
    <a:srgbClr val="0FDEB0"/>
    <a:srgbClr val="0EBE98"/>
    <a:srgbClr val="D8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00F4-7B9B-41EA-A661-94EE42FF8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31B8-63DE-4B3F-B691-80D1B86E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A527-AAB9-419C-8E8E-D29589C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91A4-FB34-4AAE-BCCA-28DA12E1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48FB-4AA1-42E2-A9BA-107737EB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87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8464-041A-4AE6-B254-EA6AFB1B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24F-C410-4611-8FD4-34CDACCB5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36CF-FEF7-4F46-9939-512A7AE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4136-8923-42BE-8DEA-3505D26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2E79-FB45-4190-9370-4ECF4892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6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E38C-BFA5-47FC-9A8A-394601F9E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B1746-3DDE-4372-BACB-416E7D696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57BE-0774-4DF0-81E7-78492BAE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EE8D-2BD0-4601-A046-C4144098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73A0-A0CF-4E9F-B357-21D16AC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55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5ECD-7364-4094-877D-7DD6B152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1B5C-A34C-412F-8911-9C8E13A5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5F9B-B4C5-417F-836A-6B9E6301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35C3-92FE-44B9-ACEA-FAC844F7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8B38-D66D-4305-AD80-B79D9024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504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902B-DCC5-4D8B-B401-04DD42E3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B2AE-E30A-4334-998E-36C05531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6840-E6A0-4B87-9547-AB43FAA0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97C3-EA72-469C-817A-A9C1FCBC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3B08-5748-4CDF-8D47-AE5E9D0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4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0F46-BD92-450C-85E6-C70F00D8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3675-DE4F-43DB-992E-A95D9345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A69A-487D-4BFA-99CA-675BB118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DB5B-3292-47E9-8210-F16F1302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8F48-4526-4CB4-B9F3-45C44EA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34F68-0158-4B1B-8F51-4A64FAD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01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188-DA36-441D-B835-34D4C01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2A56-2EFD-4984-8D07-D65F4795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33DDD-9D6C-4332-B3B1-2A796714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36ADA-CD70-4FB8-A32A-AEA717C99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7A68E-0F2A-4490-860C-F7BAEF7A3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42E39-993A-42DE-81DE-C02F962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1B866-658F-404C-8CB4-AB431026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F303D-D950-4A67-89A4-863BEC72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4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B340-7060-47A5-9B89-905C0FC1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206-961B-4421-970F-EB1BC5F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C9388-1BBE-4839-94AC-E86DB977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BD409-502E-480D-98BB-336733D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713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BD72-A4B1-4C66-8BE8-F53A1756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239AF-EDA3-49D6-A2F1-08603DF4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E3B2-0526-4532-9A24-AC82F322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194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7152-C001-4E1C-8928-6C77572F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F392-D4FC-4BF0-83C3-5FE4ADD5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40FCC-D7E1-431D-85F4-35CCDDB2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8BF4F-ABEA-464B-8BC9-EC459EE1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8D2C-06C5-4F64-BF2E-66F860B4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4C1C1-DB4B-418C-AF9C-93A2B691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45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E5E4-0A9A-4E1B-8773-6C87EF7D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2F29B-A2B2-4DCC-8054-6C4E02902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65F7C-7960-45FA-837C-6C3A7480B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B20D2-3B47-4035-A34F-DEDC371D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8F3F-C4DE-4C1E-9B9F-94FFCE2F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BBA1-A5D9-43B8-9690-2C3BACB5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073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4B948-DF76-4928-B7F8-CCCEC89B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51A6-D9A0-4C70-9C2D-C24CA1F0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CFEA-1587-4D3A-998D-9A4F546E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9338-11D5-4664-A334-5E49FB62FE01}" type="datetimeFigureOut">
              <a:rPr lang="en-IL" smtClean="0"/>
              <a:t>01/02/2022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A2BE-786C-45A2-B999-DA46F62B9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1173-5F3C-48D1-A743-40D2ADE3B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F837-1CEC-4682-BDCA-4DA41D44ED2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497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>
            <a:extLst>
              <a:ext uri="{FF2B5EF4-FFF2-40B4-BE49-F238E27FC236}">
                <a16:creationId xmlns:a16="http://schemas.microsoft.com/office/drawing/2014/main" id="{4B1D90D8-0E12-49F9-ABA5-A187D7D173E0}"/>
              </a:ext>
            </a:extLst>
          </p:cNvPr>
          <p:cNvSpPr/>
          <p:nvPr/>
        </p:nvSpPr>
        <p:spPr>
          <a:xfrm>
            <a:off x="8150112" y="780176"/>
            <a:ext cx="2562630" cy="2228400"/>
          </a:xfrm>
          <a:prstGeom prst="ellipse">
            <a:avLst/>
          </a:prstGeom>
          <a:solidFill>
            <a:srgbClr val="0FDEB0"/>
          </a:solidFill>
          <a:ln w="12700">
            <a:solidFill>
              <a:srgbClr val="0A8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94E6FD1-44D3-4C29-B164-8C4731D50CAE}"/>
              </a:ext>
            </a:extLst>
          </p:cNvPr>
          <p:cNvSpPr txBox="1">
            <a:spLocks/>
          </p:cNvSpPr>
          <p:nvPr/>
        </p:nvSpPr>
        <p:spPr>
          <a:xfrm>
            <a:off x="507422" y="52961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C675CA-DFDD-411D-ADAE-4FC3BCE48C67}"/>
              </a:ext>
            </a:extLst>
          </p:cNvPr>
          <p:cNvGrpSpPr/>
          <p:nvPr/>
        </p:nvGrpSpPr>
        <p:grpSpPr>
          <a:xfrm>
            <a:off x="372761" y="3039201"/>
            <a:ext cx="2141316" cy="266219"/>
            <a:chOff x="1331089" y="3240910"/>
            <a:chExt cx="3495554" cy="41669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C18F13-1EA0-49DB-A490-3D5F78F4EA66}"/>
                </a:ext>
              </a:extLst>
            </p:cNvPr>
            <p:cNvSpPr/>
            <p:nvPr/>
          </p:nvSpPr>
          <p:spPr>
            <a:xfrm>
              <a:off x="1331089" y="3240911"/>
              <a:ext cx="3495554" cy="416689"/>
            </a:xfrm>
            <a:prstGeom prst="rect">
              <a:avLst/>
            </a:prstGeom>
            <a:solidFill>
              <a:srgbClr val="0FDEB0"/>
            </a:solidFill>
            <a:ln>
              <a:solidFill>
                <a:srgbClr val="0A8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08AD09-E0F9-4366-B263-2BC068D2D3DE}"/>
                </a:ext>
              </a:extLst>
            </p:cNvPr>
            <p:cNvSpPr/>
            <p:nvPr/>
          </p:nvSpPr>
          <p:spPr>
            <a:xfrm>
              <a:off x="1331089" y="3240910"/>
              <a:ext cx="3171463" cy="416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A8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C0231E-6060-4089-A674-6C73AEC0D603}"/>
                </a:ext>
              </a:extLst>
            </p:cNvPr>
            <p:cNvSpPr/>
            <p:nvPr/>
          </p:nvSpPr>
          <p:spPr>
            <a:xfrm>
              <a:off x="1701477" y="3240910"/>
              <a:ext cx="2476983" cy="416689"/>
            </a:xfrm>
            <a:prstGeom prst="rect">
              <a:avLst/>
            </a:prstGeom>
            <a:solidFill>
              <a:srgbClr val="0FDEB0"/>
            </a:solidFill>
            <a:ln>
              <a:solidFill>
                <a:srgbClr val="0A8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D9B67F-E6F3-409A-86AC-FD7502AC6756}"/>
                </a:ext>
              </a:extLst>
            </p:cNvPr>
            <p:cNvSpPr/>
            <p:nvPr/>
          </p:nvSpPr>
          <p:spPr>
            <a:xfrm>
              <a:off x="2048718" y="3240910"/>
              <a:ext cx="1840375" cy="416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A8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66277D-724D-4B41-84B1-425122BCB1CE}"/>
                </a:ext>
              </a:extLst>
            </p:cNvPr>
            <p:cNvSpPr/>
            <p:nvPr/>
          </p:nvSpPr>
          <p:spPr>
            <a:xfrm>
              <a:off x="2407534" y="3240910"/>
              <a:ext cx="1173866" cy="416689"/>
            </a:xfrm>
            <a:prstGeom prst="rect">
              <a:avLst/>
            </a:prstGeom>
            <a:solidFill>
              <a:srgbClr val="0FDEB0"/>
            </a:solidFill>
            <a:ln>
              <a:solidFill>
                <a:srgbClr val="0A8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236A82-79B3-4641-AFC4-AEB799F50692}"/>
                </a:ext>
              </a:extLst>
            </p:cNvPr>
            <p:cNvSpPr/>
            <p:nvPr/>
          </p:nvSpPr>
          <p:spPr>
            <a:xfrm>
              <a:off x="2801073" y="3240910"/>
              <a:ext cx="405113" cy="4166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A8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7001F9F-5DEF-4FD4-8D6A-BB63202B00A9}"/>
              </a:ext>
            </a:extLst>
          </p:cNvPr>
          <p:cNvSpPr/>
          <p:nvPr/>
        </p:nvSpPr>
        <p:spPr>
          <a:xfrm>
            <a:off x="3116398" y="2347101"/>
            <a:ext cx="1924251" cy="1611313"/>
          </a:xfrm>
          <a:prstGeom prst="ellipse">
            <a:avLst/>
          </a:prstGeom>
          <a:solidFill>
            <a:srgbClr val="0FDEB0"/>
          </a:solidFill>
          <a:ln>
            <a:solidFill>
              <a:srgbClr val="0A8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21C620-AC46-4D8D-8936-02A68C64F39B}"/>
              </a:ext>
            </a:extLst>
          </p:cNvPr>
          <p:cNvCxnSpPr/>
          <p:nvPr/>
        </p:nvCxnSpPr>
        <p:spPr>
          <a:xfrm>
            <a:off x="2556769" y="3179674"/>
            <a:ext cx="483044" cy="0"/>
          </a:xfrm>
          <a:prstGeom prst="straightConnector1">
            <a:avLst/>
          </a:prstGeom>
          <a:ln>
            <a:solidFill>
              <a:srgbClr val="0A8C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E6FF6C-BDC2-4B99-8BA1-F6FA5D6F34CE}"/>
              </a:ext>
            </a:extLst>
          </p:cNvPr>
          <p:cNvSpPr txBox="1"/>
          <p:nvPr/>
        </p:nvSpPr>
        <p:spPr>
          <a:xfrm>
            <a:off x="3176132" y="4147492"/>
            <a:ext cx="202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step HTTP timeout = 120</a:t>
            </a:r>
          </a:p>
          <a:p>
            <a:r>
              <a:rPr lang="en-US" dirty="0"/>
              <a:t>Max. retries = 4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0F6232-8BF2-4A37-944F-13ABC40221CC}"/>
              </a:ext>
            </a:extLst>
          </p:cNvPr>
          <p:cNvCxnSpPr>
            <a:cxnSpLocks/>
          </p:cNvCxnSpPr>
          <p:nvPr/>
        </p:nvCxnSpPr>
        <p:spPr>
          <a:xfrm flipV="1">
            <a:off x="5115054" y="2882932"/>
            <a:ext cx="843456" cy="257642"/>
          </a:xfrm>
          <a:prstGeom prst="straightConnector1">
            <a:avLst/>
          </a:prstGeom>
          <a:ln w="19050">
            <a:solidFill>
              <a:srgbClr val="0A8C7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6DC45-454D-4557-9C4D-20BBE350B201}"/>
              </a:ext>
            </a:extLst>
          </p:cNvPr>
          <p:cNvCxnSpPr>
            <a:cxnSpLocks/>
          </p:cNvCxnSpPr>
          <p:nvPr/>
        </p:nvCxnSpPr>
        <p:spPr>
          <a:xfrm>
            <a:off x="5106939" y="3284219"/>
            <a:ext cx="795729" cy="183791"/>
          </a:xfrm>
          <a:prstGeom prst="straightConnector1">
            <a:avLst/>
          </a:prstGeom>
          <a:ln w="19050">
            <a:solidFill>
              <a:srgbClr val="0A8C7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BF589C-4A4B-490E-8177-D10BB4FC178B}"/>
              </a:ext>
            </a:extLst>
          </p:cNvPr>
          <p:cNvSpPr txBox="1"/>
          <p:nvPr/>
        </p:nvSpPr>
        <p:spPr>
          <a:xfrm>
            <a:off x="2886240" y="1764368"/>
            <a:ext cx="92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 size=4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33BFD-6CB9-4FE2-9064-CF82FD8976E0}"/>
              </a:ext>
            </a:extLst>
          </p:cNvPr>
          <p:cNvSpPr/>
          <p:nvPr/>
        </p:nvSpPr>
        <p:spPr>
          <a:xfrm>
            <a:off x="3244740" y="2817898"/>
            <a:ext cx="237395" cy="383574"/>
          </a:xfrm>
          <a:prstGeom prst="rect">
            <a:avLst/>
          </a:prstGeom>
          <a:ln>
            <a:solidFill>
              <a:srgbClr val="0FDE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0AED47-61B7-4A37-8FD8-357DE28895F7}"/>
              </a:ext>
            </a:extLst>
          </p:cNvPr>
          <p:cNvSpPr/>
          <p:nvPr/>
        </p:nvSpPr>
        <p:spPr>
          <a:xfrm>
            <a:off x="3244740" y="2752410"/>
            <a:ext cx="237395" cy="201898"/>
          </a:xfrm>
          <a:prstGeom prst="rect">
            <a:avLst/>
          </a:prstGeom>
          <a:ln>
            <a:solidFill>
              <a:srgbClr val="0FDE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99DED1-8044-4E0F-B3E1-7A7CBBCB6BED}"/>
              </a:ext>
            </a:extLst>
          </p:cNvPr>
          <p:cNvSpPr/>
          <p:nvPr/>
        </p:nvSpPr>
        <p:spPr>
          <a:xfrm>
            <a:off x="4641666" y="2967822"/>
            <a:ext cx="254711" cy="383574"/>
          </a:xfrm>
          <a:prstGeom prst="rect">
            <a:avLst/>
          </a:prstGeom>
          <a:ln>
            <a:solidFill>
              <a:srgbClr val="0FDE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05CFC3-E4C9-4938-A6F7-456EE685F3DD}"/>
              </a:ext>
            </a:extLst>
          </p:cNvPr>
          <p:cNvSpPr/>
          <p:nvPr/>
        </p:nvSpPr>
        <p:spPr>
          <a:xfrm>
            <a:off x="4642074" y="3148956"/>
            <a:ext cx="254711" cy="202439"/>
          </a:xfrm>
          <a:prstGeom prst="rect">
            <a:avLst/>
          </a:prstGeom>
          <a:ln>
            <a:solidFill>
              <a:srgbClr val="0FDE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FE03BF-B7F7-4D81-9FE2-5D7908F7D878}"/>
              </a:ext>
            </a:extLst>
          </p:cNvPr>
          <p:cNvSpPr txBox="1"/>
          <p:nvPr/>
        </p:nvSpPr>
        <p:spPr>
          <a:xfrm>
            <a:off x="4131175" y="1714474"/>
            <a:ext cx="113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in flight = 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59433B-7CD8-45DA-9D40-CB17FE1539AE}"/>
              </a:ext>
            </a:extLst>
          </p:cNvPr>
          <p:cNvSpPr/>
          <p:nvPr/>
        </p:nvSpPr>
        <p:spPr>
          <a:xfrm>
            <a:off x="8150111" y="3329891"/>
            <a:ext cx="2562631" cy="2229926"/>
          </a:xfrm>
          <a:prstGeom prst="ellipse">
            <a:avLst/>
          </a:prstGeom>
          <a:solidFill>
            <a:srgbClr val="0FDEB0"/>
          </a:solidFill>
          <a:ln>
            <a:solidFill>
              <a:srgbClr val="0A8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164CE-0834-4580-831D-56990270D4C0}"/>
              </a:ext>
            </a:extLst>
          </p:cNvPr>
          <p:cNvSpPr/>
          <p:nvPr/>
        </p:nvSpPr>
        <p:spPr>
          <a:xfrm>
            <a:off x="5975107" y="2411552"/>
            <a:ext cx="793467" cy="1521516"/>
          </a:xfrm>
          <a:prstGeom prst="rect">
            <a:avLst/>
          </a:prstGeom>
          <a:solidFill>
            <a:srgbClr val="D8FCF4"/>
          </a:solidFill>
          <a:ln>
            <a:solidFill>
              <a:srgbClr val="0A8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7BE88D-2259-46A5-B99C-B65E922A3FD6}"/>
              </a:ext>
            </a:extLst>
          </p:cNvPr>
          <p:cNvCxnSpPr>
            <a:cxnSpLocks/>
          </p:cNvCxnSpPr>
          <p:nvPr/>
        </p:nvCxnSpPr>
        <p:spPr>
          <a:xfrm flipV="1">
            <a:off x="6785171" y="2317263"/>
            <a:ext cx="1407753" cy="427093"/>
          </a:xfrm>
          <a:prstGeom prst="straightConnector1">
            <a:avLst/>
          </a:prstGeom>
          <a:ln w="19050">
            <a:solidFill>
              <a:srgbClr val="0A8C7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586D36-F77C-4F1D-86C6-19CF13096093}"/>
              </a:ext>
            </a:extLst>
          </p:cNvPr>
          <p:cNvCxnSpPr>
            <a:cxnSpLocks/>
          </p:cNvCxnSpPr>
          <p:nvPr/>
        </p:nvCxnSpPr>
        <p:spPr>
          <a:xfrm>
            <a:off x="6841013" y="3653055"/>
            <a:ext cx="1385627" cy="323166"/>
          </a:xfrm>
          <a:prstGeom prst="straightConnector1">
            <a:avLst/>
          </a:prstGeom>
          <a:ln w="19050">
            <a:solidFill>
              <a:srgbClr val="0A8C7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7D43D70-79F7-4C64-B314-8705616C68FF}"/>
              </a:ext>
            </a:extLst>
          </p:cNvPr>
          <p:cNvSpPr txBox="1"/>
          <p:nvPr/>
        </p:nvSpPr>
        <p:spPr>
          <a:xfrm>
            <a:off x="5505601" y="1798409"/>
            <a:ext cx="15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Gateway timeout = 102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665DB7-833F-4F16-AE43-4CA0C1E21357}"/>
              </a:ext>
            </a:extLst>
          </p:cNvPr>
          <p:cNvSpPr txBox="1"/>
          <p:nvPr/>
        </p:nvSpPr>
        <p:spPr>
          <a:xfrm>
            <a:off x="7617988" y="508229"/>
            <a:ext cx="114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timeout=</a:t>
            </a:r>
            <a:br>
              <a:rPr lang="en-US" dirty="0"/>
            </a:br>
            <a:r>
              <a:rPr lang="en-US" dirty="0"/>
              <a:t>60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656CC8-287E-44A1-B391-6A0A2B930358}"/>
              </a:ext>
            </a:extLst>
          </p:cNvPr>
          <p:cNvSpPr/>
          <p:nvPr/>
        </p:nvSpPr>
        <p:spPr>
          <a:xfrm>
            <a:off x="8883693" y="1901683"/>
            <a:ext cx="1236423" cy="911084"/>
          </a:xfrm>
          <a:prstGeom prst="ellipse">
            <a:avLst/>
          </a:prstGeom>
          <a:solidFill>
            <a:srgbClr val="D8FCF4"/>
          </a:solidFill>
          <a:ln>
            <a:solidFill>
              <a:srgbClr val="D8F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EEA014A-EC53-4868-95F0-41A1E94C3F1B}"/>
              </a:ext>
            </a:extLst>
          </p:cNvPr>
          <p:cNvSpPr/>
          <p:nvPr/>
        </p:nvSpPr>
        <p:spPr>
          <a:xfrm>
            <a:off x="8883693" y="3447556"/>
            <a:ext cx="1236423" cy="911084"/>
          </a:xfrm>
          <a:prstGeom prst="ellipse">
            <a:avLst/>
          </a:prstGeom>
          <a:solidFill>
            <a:srgbClr val="D8FCF4"/>
          </a:solidFill>
          <a:ln>
            <a:solidFill>
              <a:srgbClr val="D8F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73452E-0A63-42FC-B53A-67F8ECB16178}"/>
              </a:ext>
            </a:extLst>
          </p:cNvPr>
          <p:cNvSpPr/>
          <p:nvPr/>
        </p:nvSpPr>
        <p:spPr>
          <a:xfrm>
            <a:off x="8883693" y="4445506"/>
            <a:ext cx="1236423" cy="911084"/>
          </a:xfrm>
          <a:prstGeom prst="ellipse">
            <a:avLst/>
          </a:prstGeom>
          <a:solidFill>
            <a:srgbClr val="D8FCF4"/>
          </a:solidFill>
          <a:ln>
            <a:solidFill>
              <a:srgbClr val="D8F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F0FE6A69-6550-41DF-B0B2-C1500E9419D7}"/>
              </a:ext>
            </a:extLst>
          </p:cNvPr>
          <p:cNvSpPr/>
          <p:nvPr/>
        </p:nvSpPr>
        <p:spPr>
          <a:xfrm>
            <a:off x="9962279" y="926988"/>
            <a:ext cx="750463" cy="50457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9286E-0334-4BC8-B93B-9B403C939737}"/>
              </a:ext>
            </a:extLst>
          </p:cNvPr>
          <p:cNvSpPr txBox="1"/>
          <p:nvPr/>
        </p:nvSpPr>
        <p:spPr>
          <a:xfrm>
            <a:off x="10531264" y="856107"/>
            <a:ext cx="166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time = 100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3E8917-3300-41D7-8FEA-861355B08F18}"/>
              </a:ext>
            </a:extLst>
          </p:cNvPr>
          <p:cNvSpPr/>
          <p:nvPr/>
        </p:nvSpPr>
        <p:spPr>
          <a:xfrm>
            <a:off x="3244740" y="3159609"/>
            <a:ext cx="237395" cy="383574"/>
          </a:xfrm>
          <a:prstGeom prst="rect">
            <a:avLst/>
          </a:prstGeom>
          <a:ln>
            <a:solidFill>
              <a:srgbClr val="0FDE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D776DA-FF9D-4F13-8680-7564C9884E8F}"/>
              </a:ext>
            </a:extLst>
          </p:cNvPr>
          <p:cNvSpPr/>
          <p:nvPr/>
        </p:nvSpPr>
        <p:spPr>
          <a:xfrm>
            <a:off x="3244740" y="3369539"/>
            <a:ext cx="237395" cy="173644"/>
          </a:xfrm>
          <a:prstGeom prst="rect">
            <a:avLst/>
          </a:prstGeom>
          <a:ln>
            <a:solidFill>
              <a:srgbClr val="0FDE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7C17CA-873F-4334-ADD3-A2814789B58A}"/>
              </a:ext>
            </a:extLst>
          </p:cNvPr>
          <p:cNvSpPr txBox="1"/>
          <p:nvPr/>
        </p:nvSpPr>
        <p:spPr>
          <a:xfrm>
            <a:off x="956256" y="3329890"/>
            <a:ext cx="129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= 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AD523E-C6BA-46FD-AAD4-03E961BF7E2F}"/>
              </a:ext>
            </a:extLst>
          </p:cNvPr>
          <p:cNvSpPr/>
          <p:nvPr/>
        </p:nvSpPr>
        <p:spPr>
          <a:xfrm>
            <a:off x="8883693" y="915497"/>
            <a:ext cx="1236423" cy="911084"/>
          </a:xfrm>
          <a:prstGeom prst="ellipse">
            <a:avLst/>
          </a:prstGeom>
          <a:solidFill>
            <a:srgbClr val="D8FCF4"/>
          </a:solidFill>
          <a:ln>
            <a:solidFill>
              <a:srgbClr val="D8F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19117FF6-2EA4-412B-B02D-AA848A66AFE1}"/>
              </a:ext>
            </a:extLst>
          </p:cNvPr>
          <p:cNvSpPr/>
          <p:nvPr/>
        </p:nvSpPr>
        <p:spPr>
          <a:xfrm rot="5400000">
            <a:off x="3649149" y="724060"/>
            <a:ext cx="809469" cy="124257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9EAB55-3D0F-4FE1-A125-A598B3D3909F}"/>
              </a:ext>
            </a:extLst>
          </p:cNvPr>
          <p:cNvSpPr txBox="1"/>
          <p:nvPr/>
        </p:nvSpPr>
        <p:spPr>
          <a:xfrm>
            <a:off x="3346481" y="556990"/>
            <a:ext cx="15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ACK</a:t>
            </a:r>
          </a:p>
        </p:txBody>
      </p:sp>
    </p:spTree>
    <p:extLst>
      <p:ext uri="{BB962C8B-B14F-4D97-AF65-F5344CB8AC3E}">
        <p14:creationId xmlns:p14="http://schemas.microsoft.com/office/powerpoint/2010/main" val="39166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Landau</dc:creator>
  <cp:lastModifiedBy>Jill Landau</cp:lastModifiedBy>
  <cp:revision>10</cp:revision>
  <dcterms:created xsi:type="dcterms:W3CDTF">2022-01-10T06:52:50Z</dcterms:created>
  <dcterms:modified xsi:type="dcterms:W3CDTF">2022-02-02T12:41:33Z</dcterms:modified>
</cp:coreProperties>
</file>