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7"/>
  </p:normalViewPr>
  <p:slideViewPr>
    <p:cSldViewPr snapToGrid="0" snapToObjects="1">
      <p:cViewPr varScale="1">
        <p:scale>
          <a:sx n="58" d="100"/>
          <a:sy n="58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ABEC-3DE8-0B4B-9A48-7994C43F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758C1-1F39-844E-8190-709EEE4A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5EA2-9D59-CA46-B152-F6BDF0DC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997-912C-294E-B39A-16BF24BF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67F7-E7DB-5849-83A2-3425446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728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00F-5721-BD49-BD0A-325789A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6CD2F-7669-9140-93D5-2823F353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4882-E7DA-C84D-8AB3-3DEF7BED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C74E-36D8-3845-AC32-14FC48D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B50A-CD50-8D4B-9E6F-74097A9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961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12683-E7D5-8149-90EF-1DC17C7C0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FE5A-FBA0-624F-9E32-8F20DC24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8102-6EE0-B14C-B0F9-1C12AAD8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3FB7-0E17-0D45-A3E9-8133A753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F40E-E026-A34F-8FE8-31FA0C27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5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11F9-2351-E546-9095-BD073418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7F87-5014-5B4B-BF3E-413DECD2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1EB0-02DB-5343-BE36-4ADE6BCD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0D03-B7FD-2F4F-B37E-E973A9E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3D71-0074-144E-838E-56BEFA7E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17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8AFA-EEB9-A843-86A6-CEAF3D7B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2872-DAFF-624B-ADED-08E10081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F31A-13FA-4D45-BD66-A911CC0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7A41-8632-434F-BD8A-E9D5B92C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2FE4-C8B5-4141-A9A3-BFD0367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82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A339-4393-2045-8053-3ABAEE3C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F541-06E9-AA47-A4E0-76AE9918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A1D94-E70E-1446-A2D4-B7D2D6FB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65F9-F5B7-D449-B31E-60C14041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CC323-85DD-C244-8FE2-90CA3061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CE0C-DFF5-9F49-99A8-00BB252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749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1688-F2BF-6242-A3B9-31D8BEE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970C-B425-0849-BA5B-9BEFE136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6610-A08B-A246-B8E7-A9C904F4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18698-361D-B344-83D7-A9EC9D35E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18B60-E5EA-3144-BEB7-71DDF7D30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CC1B4-1F51-0349-AC1B-49B6EF8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B5B18-E97A-644A-BB9A-08B3DB8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36A4-FEAF-AC48-A9FA-FD397DB1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51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BC3A-2B4B-364D-9C20-366CAA21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F50F9-796A-3547-9BA3-89A6FE50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6E837-5F56-EB4F-BE43-A5F0BB96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78344-B680-974A-B886-0DD3DDD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098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46E41-3E72-FA40-86D4-AFB3E79D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3CB61-32BD-4A48-8670-5FDCCF10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CED4F-196F-9145-B842-AE8FA1D0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507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20A5-2F34-0D4D-AF8A-ADADE5EE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F057-D113-AB4A-B39B-844D50BC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9A0-8F50-9942-9007-F6925CA9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CB66-629F-D14C-BBE8-26293B33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ACA3-7060-7C48-83A8-68F100C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CDFD-D5BE-1A4F-A251-BC5B477C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6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D738-91FF-D94A-9696-5FEFB966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ECB2B-7322-C243-9008-8089F7121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778E-1175-6A41-A69B-598BA627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410F-C4A8-E741-A394-EB09180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A954-81E7-614D-805A-F8B93BAA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32E4-DB84-2F49-8C89-48A83EE8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55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DB91E-26BA-A147-AB82-F1616D4A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AD0-0274-394D-9EF5-3D5367B5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5754-3726-EC46-BA51-FC420650F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024E-072E-C34E-8039-03C52BFF0EE4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752C-8E49-C14B-8825-33D5B589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AAEF-02FD-5D49-BCC7-DFA14308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B593-B2CD-A742-890A-C9B25B0715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B531814-214D-5045-9956-C0D2167D2EC5}"/>
              </a:ext>
            </a:extLst>
          </p:cNvPr>
          <p:cNvSpPr/>
          <p:nvPr/>
        </p:nvSpPr>
        <p:spPr>
          <a:xfrm>
            <a:off x="4658021" y="5343507"/>
            <a:ext cx="2258228" cy="1139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8" name="Rounded Rectangle 47">
            <a:extLst>
              <a:ext uri="{FF2B5EF4-FFF2-40B4-BE49-F238E27FC236}">
                <a16:creationId xmlns:a16="http://schemas.microsoft.com/office/drawing/2014/main" id="{69697594-9F9D-4666-845E-6AE790DB2905}"/>
              </a:ext>
            </a:extLst>
          </p:cNvPr>
          <p:cNvSpPr/>
          <p:nvPr/>
        </p:nvSpPr>
        <p:spPr>
          <a:xfrm>
            <a:off x="4810421" y="5495907"/>
            <a:ext cx="2258228" cy="1139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50C04-378B-404A-9198-57F282F8E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446" y="1715315"/>
            <a:ext cx="2747004" cy="395195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L" sz="1800" dirty="0" err="1"/>
              <a:t>code_to_function</a:t>
            </a:r>
            <a:endParaRPr lang="en-IL" sz="1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E972560-2FF1-B44C-964B-13E5EC46D4D7}"/>
              </a:ext>
            </a:extLst>
          </p:cNvPr>
          <p:cNvSpPr txBox="1">
            <a:spLocks/>
          </p:cNvSpPr>
          <p:nvPr/>
        </p:nvSpPr>
        <p:spPr>
          <a:xfrm>
            <a:off x="8633863" y="2727884"/>
            <a:ext cx="2467233" cy="328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Execute: </a:t>
            </a:r>
            <a:r>
              <a:rPr lang="en-I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function.deploy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EA8B2-4AA1-3F43-AAF3-2DE56BF8004A}"/>
              </a:ext>
            </a:extLst>
          </p:cNvPr>
          <p:cNvSpPr/>
          <p:nvPr/>
        </p:nvSpPr>
        <p:spPr>
          <a:xfrm>
            <a:off x="4425735" y="2971853"/>
            <a:ext cx="2342927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dirty="0" err="1"/>
              <a:t>MLRun</a:t>
            </a:r>
            <a:r>
              <a:rPr lang="en-US" dirty="0"/>
              <a:t> </a:t>
            </a:r>
            <a:r>
              <a:rPr lang="en-IL" dirty="0"/>
              <a:t>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EFDA7-A338-9845-AEAC-2432C73AA483}"/>
              </a:ext>
            </a:extLst>
          </p:cNvPr>
          <p:cNvSpPr/>
          <p:nvPr/>
        </p:nvSpPr>
        <p:spPr>
          <a:xfrm>
            <a:off x="1221760" y="4920958"/>
            <a:ext cx="1597572" cy="70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MLRun</a:t>
            </a:r>
            <a:r>
              <a:rPr lang="en-US" dirty="0"/>
              <a:t> </a:t>
            </a:r>
            <a:r>
              <a:rPr lang="en-IL" dirty="0"/>
              <a:t>function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2242E9C-E3D1-B74E-BF19-DEBDD0D86668}"/>
              </a:ext>
            </a:extLst>
          </p:cNvPr>
          <p:cNvSpPr txBox="1">
            <a:spLocks/>
          </p:cNvSpPr>
          <p:nvPr/>
        </p:nvSpPr>
        <p:spPr>
          <a:xfrm>
            <a:off x="4425734" y="3938619"/>
            <a:ext cx="2467233" cy="40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Execute: </a:t>
            </a:r>
            <a:r>
              <a:rPr lang="en-I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function.run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3929D-0DA7-F842-A3BF-86974036C9E1}"/>
              </a:ext>
            </a:extLst>
          </p:cNvPr>
          <p:cNvSpPr/>
          <p:nvPr/>
        </p:nvSpPr>
        <p:spPr>
          <a:xfrm>
            <a:off x="9095263" y="5321268"/>
            <a:ext cx="1832375" cy="70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New Docker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541B7-B211-9E49-99B4-078203F5E626}"/>
              </a:ext>
            </a:extLst>
          </p:cNvPr>
          <p:cNvCxnSpPr>
            <a:cxnSpLocks/>
          </p:cNvCxnSpPr>
          <p:nvPr/>
        </p:nvCxnSpPr>
        <p:spPr>
          <a:xfrm flipV="1">
            <a:off x="6788538" y="2935283"/>
            <a:ext cx="2125690" cy="225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35535-902A-2741-94FC-DDEAF37B5FAA}"/>
              </a:ext>
            </a:extLst>
          </p:cNvPr>
          <p:cNvCxnSpPr>
            <a:cxnSpLocks/>
          </p:cNvCxnSpPr>
          <p:nvPr/>
        </p:nvCxnSpPr>
        <p:spPr>
          <a:xfrm>
            <a:off x="5648569" y="3413288"/>
            <a:ext cx="1103" cy="5137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00BD0-AC3B-F646-BC29-1018D6E150D0}"/>
              </a:ext>
            </a:extLst>
          </p:cNvPr>
          <p:cNvCxnSpPr>
            <a:cxnSpLocks/>
          </p:cNvCxnSpPr>
          <p:nvPr/>
        </p:nvCxnSpPr>
        <p:spPr>
          <a:xfrm>
            <a:off x="2960051" y="1409371"/>
            <a:ext cx="0" cy="3059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6A51F3-21AD-D041-A40D-9A0B1CA6959C}"/>
              </a:ext>
            </a:extLst>
          </p:cNvPr>
          <p:cNvCxnSpPr>
            <a:cxnSpLocks/>
          </p:cNvCxnSpPr>
          <p:nvPr/>
        </p:nvCxnSpPr>
        <p:spPr>
          <a:xfrm>
            <a:off x="4232450" y="2143010"/>
            <a:ext cx="1420683" cy="7988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2BA9C3-AC4A-424E-A723-1371723223D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136991" y="5675447"/>
            <a:ext cx="1958272" cy="0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F56D8-D7F6-CC42-BB5B-B6745BB90064}"/>
              </a:ext>
            </a:extLst>
          </p:cNvPr>
          <p:cNvCxnSpPr>
            <a:cxnSpLocks/>
          </p:cNvCxnSpPr>
          <p:nvPr/>
        </p:nvCxnSpPr>
        <p:spPr>
          <a:xfrm flipH="1">
            <a:off x="2363056" y="4476837"/>
            <a:ext cx="596995" cy="2833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E7D41A-638F-E645-9A21-F5EC49B1BCF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659351" y="4340171"/>
            <a:ext cx="1710" cy="10229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B3735DFF-22DC-D942-A0C0-F959141D9E20}"/>
              </a:ext>
            </a:extLst>
          </p:cNvPr>
          <p:cNvSpPr txBox="1">
            <a:spLocks/>
          </p:cNvSpPr>
          <p:nvPr/>
        </p:nvSpPr>
        <p:spPr>
          <a:xfrm>
            <a:off x="830488" y="5675447"/>
            <a:ext cx="2467233" cy="40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</a:t>
            </a:r>
            <a:r>
              <a:rPr lang="en-IL" sz="1800" dirty="0" err="1"/>
              <a:t>ocal</a:t>
            </a:r>
            <a:r>
              <a:rPr lang="en-IL" sz="1800" dirty="0"/>
              <a:t> </a:t>
            </a:r>
            <a:r>
              <a:rPr lang="en-US" sz="1800" dirty="0"/>
              <a:t>env.</a:t>
            </a:r>
            <a:endParaRPr lang="en-IL" sz="18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75AE7A-EEB3-264B-BF8D-F8D8722AA01F}"/>
              </a:ext>
            </a:extLst>
          </p:cNvPr>
          <p:cNvSpPr/>
          <p:nvPr/>
        </p:nvSpPr>
        <p:spPr>
          <a:xfrm>
            <a:off x="990095" y="4817552"/>
            <a:ext cx="2115724" cy="1211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9BF65-BFFA-024E-ACDB-D96C546FF24E}"/>
              </a:ext>
            </a:extLst>
          </p:cNvPr>
          <p:cNvSpPr/>
          <p:nvPr/>
        </p:nvSpPr>
        <p:spPr>
          <a:xfrm>
            <a:off x="7418443" y="502096"/>
            <a:ext cx="2648606" cy="4414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Marketplace</a:t>
            </a:r>
            <a:endParaRPr lang="en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65F571-D109-6D4B-B7F3-061D3B91EC28}"/>
              </a:ext>
            </a:extLst>
          </p:cNvPr>
          <p:cNvSpPr/>
          <p:nvPr/>
        </p:nvSpPr>
        <p:spPr>
          <a:xfrm>
            <a:off x="7439464" y="1031662"/>
            <a:ext cx="2627585" cy="4414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Local function 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9C6F3-289A-3C4F-B587-3F99354868A0}"/>
              </a:ext>
            </a:extLst>
          </p:cNvPr>
          <p:cNvCxnSpPr>
            <a:cxnSpLocks/>
          </p:cNvCxnSpPr>
          <p:nvPr/>
        </p:nvCxnSpPr>
        <p:spPr>
          <a:xfrm flipH="1">
            <a:off x="7535315" y="1514692"/>
            <a:ext cx="802137" cy="473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2D48FA5F-407A-0346-9BB8-A40DF3F96E6A}"/>
              </a:ext>
            </a:extLst>
          </p:cNvPr>
          <p:cNvSpPr txBox="1">
            <a:spLocks/>
          </p:cNvSpPr>
          <p:nvPr/>
        </p:nvSpPr>
        <p:spPr>
          <a:xfrm>
            <a:off x="6320958" y="2044258"/>
            <a:ext cx="2467233" cy="3182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</a:t>
            </a:r>
            <a:r>
              <a:rPr lang="en-IL" sz="1800" dirty="0"/>
              <a:t>mport_function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9891C3-D76B-E64D-8C3A-D57FCB132191}"/>
              </a:ext>
            </a:extLst>
          </p:cNvPr>
          <p:cNvCxnSpPr>
            <a:cxnSpLocks/>
          </p:cNvCxnSpPr>
          <p:nvPr/>
        </p:nvCxnSpPr>
        <p:spPr>
          <a:xfrm flipH="1">
            <a:off x="5744234" y="2392518"/>
            <a:ext cx="1044304" cy="5356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0A7C7E7A-1D96-4B39-9A11-9CBD6656E93E}"/>
              </a:ext>
            </a:extLst>
          </p:cNvPr>
          <p:cNvSpPr/>
          <p:nvPr/>
        </p:nvSpPr>
        <p:spPr>
          <a:xfrm>
            <a:off x="2960051" y="217647"/>
            <a:ext cx="2167847" cy="878086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Code - </a:t>
            </a:r>
            <a:r>
              <a:rPr lang="en-US" dirty="0"/>
              <a:t>python/notebooks</a:t>
            </a:r>
            <a:endParaRPr lang="en-IL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F6E9CB-EB52-4940-9DBF-82BE76BA603A}"/>
              </a:ext>
            </a:extLst>
          </p:cNvPr>
          <p:cNvSpPr txBox="1">
            <a:spLocks/>
          </p:cNvSpPr>
          <p:nvPr/>
        </p:nvSpPr>
        <p:spPr>
          <a:xfrm>
            <a:off x="1485446" y="2188596"/>
            <a:ext cx="2747004" cy="3623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sz="1800" dirty="0" err="1"/>
              <a:t>new_function</a:t>
            </a:r>
            <a:endParaRPr lang="en-IL" sz="1800" dirty="0"/>
          </a:p>
        </p:txBody>
      </p:sp>
      <p:sp>
        <p:nvSpPr>
          <p:cNvPr id="35" name="Flowchart: Manual Input 34">
            <a:extLst>
              <a:ext uri="{FF2B5EF4-FFF2-40B4-BE49-F238E27FC236}">
                <a16:creationId xmlns:a16="http://schemas.microsoft.com/office/drawing/2014/main" id="{EAADAA15-25C7-4949-BE8B-93B7103E5D6A}"/>
              </a:ext>
            </a:extLst>
          </p:cNvPr>
          <p:cNvSpPr/>
          <p:nvPr/>
        </p:nvSpPr>
        <p:spPr>
          <a:xfrm>
            <a:off x="648486" y="227025"/>
            <a:ext cx="2167847" cy="868552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Dependencies</a:t>
            </a:r>
            <a:r>
              <a:rPr lang="en-US" dirty="0"/>
              <a:t>,</a:t>
            </a:r>
            <a:r>
              <a:rPr lang="en-IL" dirty="0"/>
              <a:t> packages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54B40A-7690-4AFD-B2C7-F7C752174810}"/>
              </a:ext>
            </a:extLst>
          </p:cNvPr>
          <p:cNvCxnSpPr>
            <a:cxnSpLocks/>
          </p:cNvCxnSpPr>
          <p:nvPr/>
        </p:nvCxnSpPr>
        <p:spPr>
          <a:xfrm flipH="1">
            <a:off x="2984854" y="1146989"/>
            <a:ext cx="949411" cy="280669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F35C3E7-CF1C-44F7-BDA1-56A412B6EF08}"/>
              </a:ext>
            </a:extLst>
          </p:cNvPr>
          <p:cNvSpPr/>
          <p:nvPr/>
        </p:nvSpPr>
        <p:spPr>
          <a:xfrm>
            <a:off x="2893069" y="3899298"/>
            <a:ext cx="1096253" cy="7108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SFMono-Regular"/>
              </a:rPr>
              <a:t>local=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SFMono-Regular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SFMono-Regular"/>
              </a:rPr>
              <a:t>True</a:t>
            </a:r>
            <a:endParaRPr lang="en-IL" sz="12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338EAA-5A1D-4831-951B-A0371E16A56F}"/>
              </a:ext>
            </a:extLst>
          </p:cNvPr>
          <p:cNvCxnSpPr>
            <a:cxnSpLocks/>
          </p:cNvCxnSpPr>
          <p:nvPr/>
        </p:nvCxnSpPr>
        <p:spPr>
          <a:xfrm flipH="1">
            <a:off x="3873523" y="4075226"/>
            <a:ext cx="5854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EC6E0C48-52F5-4489-AF91-FCB2C569807F}"/>
              </a:ext>
            </a:extLst>
          </p:cNvPr>
          <p:cNvSpPr/>
          <p:nvPr/>
        </p:nvSpPr>
        <p:spPr>
          <a:xfrm>
            <a:off x="9372602" y="3348038"/>
            <a:ext cx="1208570" cy="5905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SFMono-Regular"/>
              </a:rPr>
              <a:t>Kind=</a:t>
            </a:r>
            <a:endParaRPr lang="en-IL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61C14-E736-4CA6-A711-E9072415FBD8}"/>
              </a:ext>
            </a:extLst>
          </p:cNvPr>
          <p:cNvCxnSpPr>
            <a:cxnSpLocks/>
          </p:cNvCxnSpPr>
          <p:nvPr/>
        </p:nvCxnSpPr>
        <p:spPr>
          <a:xfrm flipH="1">
            <a:off x="9630106" y="3795149"/>
            <a:ext cx="24093" cy="1567079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85A7E7-3105-475E-98EE-4B47B78096D2}"/>
              </a:ext>
            </a:extLst>
          </p:cNvPr>
          <p:cNvCxnSpPr>
            <a:cxnSpLocks/>
          </p:cNvCxnSpPr>
          <p:nvPr/>
        </p:nvCxnSpPr>
        <p:spPr>
          <a:xfrm>
            <a:off x="10413149" y="3739932"/>
            <a:ext cx="0" cy="15813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740B10-5B7A-42ED-80AC-066A4D7710F2}"/>
              </a:ext>
            </a:extLst>
          </p:cNvPr>
          <p:cNvCxnSpPr>
            <a:cxnSpLocks/>
          </p:cNvCxnSpPr>
          <p:nvPr/>
        </p:nvCxnSpPr>
        <p:spPr>
          <a:xfrm>
            <a:off x="1777218" y="1146989"/>
            <a:ext cx="1182832" cy="280669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AD5CA1-DEC2-4B24-89A9-606C7FDE19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976887" y="2983519"/>
            <a:ext cx="0" cy="364519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195EC5E-B2E1-40A1-B5BD-4526AE47AE38}"/>
              </a:ext>
            </a:extLst>
          </p:cNvPr>
          <p:cNvSpPr txBox="1"/>
          <p:nvPr/>
        </p:nvSpPr>
        <p:spPr>
          <a:xfrm>
            <a:off x="5610715" y="4495185"/>
            <a:ext cx="152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Outputs to</a:t>
            </a:r>
            <a:endParaRPr lang="en-IL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C74D2A-BE58-414E-BADE-6575469CB307}"/>
              </a:ext>
            </a:extLst>
          </p:cNvPr>
          <p:cNvSpPr txBox="1"/>
          <p:nvPr/>
        </p:nvSpPr>
        <p:spPr>
          <a:xfrm>
            <a:off x="1415430" y="4370195"/>
            <a:ext cx="13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Outputs to</a:t>
            </a:r>
            <a:endParaRPr lang="en-IL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29DBE6-4FBE-459C-BA64-73033EFE4904}"/>
              </a:ext>
            </a:extLst>
          </p:cNvPr>
          <p:cNvSpPr txBox="1"/>
          <p:nvPr/>
        </p:nvSpPr>
        <p:spPr>
          <a:xfrm>
            <a:off x="7763622" y="3889819"/>
            <a:ext cx="1970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real-time 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Nuclio</a:t>
            </a:r>
            <a:r>
              <a:rPr lang="en-US" sz="1600" dirty="0"/>
              <a:t>, serving)</a:t>
            </a:r>
            <a:endParaRPr lang="en-IL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E1D74F-8A9E-4D6C-9D99-7F22C9D994BE}"/>
              </a:ext>
            </a:extLst>
          </p:cNvPr>
          <p:cNvSpPr txBox="1"/>
          <p:nvPr/>
        </p:nvSpPr>
        <p:spPr>
          <a:xfrm>
            <a:off x="10463763" y="3953352"/>
            <a:ext cx="120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batch</a:t>
            </a:r>
            <a:endParaRPr lang="en-IL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6CB690-305B-494D-9DA7-7C782E5244E0}"/>
              </a:ext>
            </a:extLst>
          </p:cNvPr>
          <p:cNvSpPr txBox="1"/>
          <p:nvPr/>
        </p:nvSpPr>
        <p:spPr>
          <a:xfrm>
            <a:off x="9599277" y="4643959"/>
            <a:ext cx="86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Outputs to</a:t>
            </a:r>
            <a:endParaRPr lang="en-IL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62D0A8-A12E-45B1-B9D8-8845F17D24EA}"/>
              </a:ext>
            </a:extLst>
          </p:cNvPr>
          <p:cNvSpPr txBox="1"/>
          <p:nvPr/>
        </p:nvSpPr>
        <p:spPr>
          <a:xfrm>
            <a:off x="6856171" y="5124853"/>
            <a:ext cx="22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Real-time also outputs to</a:t>
            </a:r>
            <a:endParaRPr lang="en-IL" sz="1600" dirty="0"/>
          </a:p>
        </p:txBody>
      </p:sp>
      <p:sp>
        <p:nvSpPr>
          <p:cNvPr id="89" name="Rounded Rectangle 47">
            <a:extLst>
              <a:ext uri="{FF2B5EF4-FFF2-40B4-BE49-F238E27FC236}">
                <a16:creationId xmlns:a16="http://schemas.microsoft.com/office/drawing/2014/main" id="{4401F29B-ED0C-4926-B611-5DF30A968880}"/>
              </a:ext>
            </a:extLst>
          </p:cNvPr>
          <p:cNvSpPr/>
          <p:nvPr/>
        </p:nvSpPr>
        <p:spPr>
          <a:xfrm>
            <a:off x="4962821" y="5648307"/>
            <a:ext cx="2258228" cy="1139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0B839-0A0C-4C2B-ADFF-9AB928A75EEE}"/>
              </a:ext>
            </a:extLst>
          </p:cNvPr>
          <p:cNvSpPr/>
          <p:nvPr/>
        </p:nvSpPr>
        <p:spPr>
          <a:xfrm>
            <a:off x="5218243" y="5900442"/>
            <a:ext cx="1698006" cy="43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MLRun</a:t>
            </a:r>
            <a:r>
              <a:rPr lang="en-IL" dirty="0"/>
              <a:t>Function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9DEEC0DA-45B8-47C6-A9C1-F2040BF61558}"/>
              </a:ext>
            </a:extLst>
          </p:cNvPr>
          <p:cNvSpPr txBox="1">
            <a:spLocks/>
          </p:cNvSpPr>
          <p:nvPr/>
        </p:nvSpPr>
        <p:spPr>
          <a:xfrm>
            <a:off x="4734873" y="6335180"/>
            <a:ext cx="2467233" cy="40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sz="1800" dirty="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8519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SFMono-Regular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Sela</dc:creator>
  <cp:lastModifiedBy>Jill Landau</cp:lastModifiedBy>
  <cp:revision>13</cp:revision>
  <dcterms:created xsi:type="dcterms:W3CDTF">2021-11-08T08:43:57Z</dcterms:created>
  <dcterms:modified xsi:type="dcterms:W3CDTF">2022-02-16T10:48:13Z</dcterms:modified>
</cp:coreProperties>
</file>