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77"/>
    <a:srgbClr val="CC66FF"/>
    <a:srgbClr val="FF75BF"/>
    <a:srgbClr val="DAC8DA"/>
    <a:srgbClr val="E7FCF7"/>
    <a:srgbClr val="0FD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7468-FB05-48C5-8EBA-C0BC7611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2DCA5-AB30-4DD9-AF54-08779844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B391-0D5E-4A3B-98C5-056E8F47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E0A7-C895-4938-9213-87CA382E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ECAA-B8C1-40CB-ACEF-8CEEBEE8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88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EA7-ED69-469F-ABCF-B6BAC823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44AF-4161-41D5-B107-E7FE1104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7B00-08DA-416D-A5CF-26F22801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31B6-A1E9-4A4F-9B8D-599FEF05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D5C1-F353-4B9E-AA44-BFD3D4E0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65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43BBE-7643-40DB-A8F4-293A480CB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C8B18-D406-41BC-95C3-40571E0EC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5327-136D-4679-97A8-6F08BAC7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8DC3-7090-40D9-BE54-BD1F398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8687-0A1C-4ACB-8512-6B312AE7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585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6A83-7D42-463F-9874-54481FFC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A007-8CC4-44A7-B5B2-7E72B848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66CE-4392-42BD-B720-8EBB3A80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9103-460B-4931-9A40-5B59B389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D97C-D8E7-4F74-8B61-71F93962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17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9A66-5EA2-41A2-883A-7A563EE8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C104-40B0-4D4E-8E18-C8B61807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93FA-59F1-4079-910A-96C981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C9CE-A002-4038-821D-B527D9D0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591F-5F05-4DFC-9D5B-EFD18EB4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330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90A0-C32C-4575-8348-8847D152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FAEE-D93F-4467-8F65-E3AD8D736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9EC9C-B917-4A35-9D81-11898C97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7BEB-F821-4712-945B-25FDA93A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452A-C3CB-40B7-91AF-936947E1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E365C-471B-4D1B-93A4-EB5ED27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29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F29A-3B09-44B4-99EB-44F50DC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7A07-D251-41BF-816E-683B021C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5ED84-0D26-47EA-9825-0C289E7E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777F6-02F7-4C7E-89EC-239E2ACA3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50A3-C5B9-4EEE-9E5B-2832CDE9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EDC54-9363-4645-9C1A-94F0522D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9FDD7-84E8-45D3-90E7-95CA49B7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76819-AAAB-4113-ADF9-3A48E641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8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5148-526E-4F69-B873-5B2D988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4D30E-4987-43B8-A77A-0747E8EF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BCE2-E019-4691-BD12-D38B63C3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99534-9729-4291-BACD-32973F15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81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DACEA-FC84-43EC-B7EE-EF2C3781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585A4-3A15-463B-ABC3-61224ECC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A4F0-5796-4B7B-8A0C-C896C6FA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85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6C16-542E-4AA1-97DD-D4C6D094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5ADC-7035-49C3-9976-AFD40349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EE45E-6539-45B2-BFA3-7768EFFC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6A61-EF74-445D-BC53-9D1998A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BAF0-6092-4514-A922-64468608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76A0C-842E-4E17-827A-8DAEEFEE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41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03B6-DA5A-4D32-9F4D-F217D352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364CD-D0E7-4EFD-8DCC-1B0F04B2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4AE89-8310-4141-8615-B82EFF83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BFFF9-9677-4638-91C8-74333BC3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5633-F453-4606-9094-DF905958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4CA4-E240-4347-9C7E-D0070FF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5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7A715-296D-4B27-9745-A17AB2EF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B31-AA8E-4E49-A33A-3023051FE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FAA8-6994-4DC1-A259-7FF57727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E574-6A0B-432D-B65B-8E3F95A4F6CE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977C-35E6-4F89-B291-D366C347D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8407-E0C6-4234-BD91-671361794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054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E950434C-5D86-497E-BC3F-F6C7FE983679}"/>
              </a:ext>
            </a:extLst>
          </p:cNvPr>
          <p:cNvSpPr/>
          <p:nvPr/>
        </p:nvSpPr>
        <p:spPr>
          <a:xfrm>
            <a:off x="2613666" y="3949831"/>
            <a:ext cx="7136526" cy="1704913"/>
          </a:xfrm>
          <a:prstGeom prst="rect">
            <a:avLst/>
          </a:prstGeom>
          <a:solidFill>
            <a:srgbClr val="0FDEB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IL" sz="1600">
              <a:solidFill>
                <a:prstClr val="white"/>
              </a:solidFill>
              <a:latin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9615F9-AD8B-4284-B84B-A4DA4CF6ED1B}"/>
              </a:ext>
            </a:extLst>
          </p:cNvPr>
          <p:cNvSpPr/>
          <p:nvPr/>
        </p:nvSpPr>
        <p:spPr>
          <a:xfrm>
            <a:off x="2613668" y="2410057"/>
            <a:ext cx="7136526" cy="1235980"/>
          </a:xfrm>
          <a:prstGeom prst="rect">
            <a:avLst/>
          </a:prstGeom>
          <a:solidFill>
            <a:srgbClr val="FFD077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IL" sz="1600">
              <a:solidFill>
                <a:prstClr val="white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34B19B-1E4E-4BFE-9548-7004F6A77E2B}"/>
              </a:ext>
            </a:extLst>
          </p:cNvPr>
          <p:cNvSpPr txBox="1"/>
          <p:nvPr/>
        </p:nvSpPr>
        <p:spPr>
          <a:xfrm>
            <a:off x="2641376" y="5280207"/>
            <a:ext cx="503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Production Pipeline (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MLOps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6F891C-3D5A-4248-844F-0E9D6A0DE89E}"/>
              </a:ext>
            </a:extLst>
          </p:cNvPr>
          <p:cNvSpPr txBox="1"/>
          <p:nvPr/>
        </p:nvSpPr>
        <p:spPr>
          <a:xfrm>
            <a:off x="2641376" y="2454894"/>
            <a:ext cx="611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Development &amp; Analysis Tools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66073C7-C99A-4308-BA55-6B7677722909}"/>
              </a:ext>
            </a:extLst>
          </p:cNvPr>
          <p:cNvGrpSpPr/>
          <p:nvPr/>
        </p:nvGrpSpPr>
        <p:grpSpPr>
          <a:xfrm>
            <a:off x="3081961" y="1734485"/>
            <a:ext cx="1417097" cy="671475"/>
            <a:chOff x="4623433" y="3175383"/>
            <a:chExt cx="2125646" cy="100721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1312E1-CD1B-4BCB-BAC6-2487B95188D9}"/>
                </a:ext>
              </a:extLst>
            </p:cNvPr>
            <p:cNvSpPr txBox="1"/>
            <p:nvPr/>
          </p:nvSpPr>
          <p:spPr>
            <a:xfrm>
              <a:off x="5459736" y="3551461"/>
              <a:ext cx="1289343" cy="63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67" dirty="0">
                  <a:solidFill>
                    <a:srgbClr val="25225E"/>
                  </a:solidFill>
                  <a:latin typeface="Arial"/>
                </a:rPr>
                <a:t>Data Engineer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446E9D56-D000-428C-867F-CFC4B9C8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3433" y="3186733"/>
              <a:ext cx="825500" cy="876300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BF769B32-6D12-4CB3-A76C-B73F918DE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8102" y="3175383"/>
              <a:ext cx="304800" cy="3556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58AFF81-C941-45B7-A84A-BE2B06ADF538}"/>
              </a:ext>
            </a:extLst>
          </p:cNvPr>
          <p:cNvGrpSpPr/>
          <p:nvPr/>
        </p:nvGrpSpPr>
        <p:grpSpPr>
          <a:xfrm>
            <a:off x="5656295" y="1699609"/>
            <a:ext cx="1443763" cy="706350"/>
            <a:chOff x="7172631" y="3123071"/>
            <a:chExt cx="2165644" cy="105952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D02B465-748C-4849-944A-98C5ACDED7A3}"/>
                </a:ext>
              </a:extLst>
            </p:cNvPr>
            <p:cNvSpPr txBox="1"/>
            <p:nvPr/>
          </p:nvSpPr>
          <p:spPr>
            <a:xfrm>
              <a:off x="8048931" y="3551462"/>
              <a:ext cx="1289344" cy="63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67" dirty="0">
                  <a:solidFill>
                    <a:srgbClr val="25225E"/>
                  </a:solidFill>
                  <a:latin typeface="Arial"/>
                </a:rPr>
                <a:t>Data Scientist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1AA924FE-458D-47F0-950D-7AE5AAC1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72631" y="3186733"/>
              <a:ext cx="876300" cy="876300"/>
            </a:xfrm>
            <a:prstGeom prst="rect">
              <a:avLst/>
            </a:prstGeom>
          </p:spPr>
        </p:pic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52D4746B-007E-46F2-8F07-68FAB6645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89855" y="3123071"/>
              <a:ext cx="431800" cy="4445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550E6D8-35DF-40A7-AA98-E23B69403D2A}"/>
              </a:ext>
            </a:extLst>
          </p:cNvPr>
          <p:cNvGrpSpPr/>
          <p:nvPr/>
        </p:nvGrpSpPr>
        <p:grpSpPr>
          <a:xfrm>
            <a:off x="7947999" y="1742049"/>
            <a:ext cx="1443763" cy="663909"/>
            <a:chOff x="9838829" y="3186733"/>
            <a:chExt cx="2165644" cy="99586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6744DC-44DE-433A-8658-1E4758F8AD7B}"/>
                </a:ext>
              </a:extLst>
            </p:cNvPr>
            <p:cNvSpPr txBox="1"/>
            <p:nvPr/>
          </p:nvSpPr>
          <p:spPr>
            <a:xfrm>
              <a:off x="10715129" y="3551463"/>
              <a:ext cx="1289344" cy="63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67" dirty="0" err="1">
                  <a:solidFill>
                    <a:srgbClr val="25225E"/>
                  </a:solidFill>
                  <a:latin typeface="Arial"/>
                </a:rPr>
                <a:t>MLOps</a:t>
              </a:r>
              <a:r>
                <a:rPr lang="en-US" sz="1067" dirty="0">
                  <a:solidFill>
                    <a:srgbClr val="25225E"/>
                  </a:solidFill>
                  <a:latin typeface="Arial"/>
                </a:rPr>
                <a:t> Engineer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0BCF4A5B-F9AD-4287-8EA5-9E5969F7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38829" y="3186733"/>
              <a:ext cx="876300" cy="876300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96FB4AB-F761-4984-A4F4-51D577D4E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62901" y="3236532"/>
              <a:ext cx="596900" cy="266700"/>
            </a:xfrm>
            <a:prstGeom prst="rect">
              <a:avLst/>
            </a:prstGeom>
          </p:spPr>
        </p:pic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F052912-ED04-4ECD-A92A-33676AF4C53A}"/>
              </a:ext>
            </a:extLst>
          </p:cNvPr>
          <p:cNvSpPr/>
          <p:nvPr/>
        </p:nvSpPr>
        <p:spPr>
          <a:xfrm>
            <a:off x="2778928" y="4091938"/>
            <a:ext cx="1651671" cy="644512"/>
          </a:xfrm>
          <a:prstGeom prst="roundRect">
            <a:avLst>
              <a:gd name="adj" fmla="val 9618"/>
            </a:avLst>
          </a:prstGeom>
          <a:solidFill>
            <a:srgbClr val="7793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&amp; Offline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Store</a:t>
            </a:r>
          </a:p>
          <a:p>
            <a:pPr algn="ctr"/>
            <a:r>
              <a:rPr lang="en-US" sz="1067" dirty="0">
                <a:solidFill>
                  <a:srgbClr val="0070C0"/>
                </a:solidFill>
              </a:rPr>
              <a:t>Ingest, Prepare, Serve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B8BF414-01BD-4CC2-8C4E-9929A459CC92}"/>
              </a:ext>
            </a:extLst>
          </p:cNvPr>
          <p:cNvSpPr/>
          <p:nvPr/>
        </p:nvSpPr>
        <p:spPr>
          <a:xfrm>
            <a:off x="6852264" y="4091938"/>
            <a:ext cx="1037175" cy="634344"/>
          </a:xfrm>
          <a:prstGeom prst="roundRect">
            <a:avLst/>
          </a:prstGeom>
          <a:solidFill>
            <a:srgbClr val="FF75BF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Serving/App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8A3341-A3DC-4770-B744-123E410274B5}"/>
              </a:ext>
            </a:extLst>
          </p:cNvPr>
          <p:cNvSpPr/>
          <p:nvPr/>
        </p:nvSpPr>
        <p:spPr>
          <a:xfrm>
            <a:off x="7994577" y="4845711"/>
            <a:ext cx="1115613" cy="610629"/>
          </a:xfrm>
          <a:prstGeom prst="roundRect">
            <a:avLst/>
          </a:prstGeom>
          <a:solidFill>
            <a:srgbClr val="CC66FF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&amp; Model Monitoring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6A29B4-10EB-4798-8C7C-83AB183CA2F6}"/>
              </a:ext>
            </a:extLst>
          </p:cNvPr>
          <p:cNvSpPr txBox="1"/>
          <p:nvPr/>
        </p:nvSpPr>
        <p:spPr>
          <a:xfrm>
            <a:off x="6404959" y="5022844"/>
            <a:ext cx="128520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67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Feedback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0366F82-4A15-45BC-A6F5-1D0C11FF4AB9}"/>
              </a:ext>
            </a:extLst>
          </p:cNvPr>
          <p:cNvSpPr/>
          <p:nvPr/>
        </p:nvSpPr>
        <p:spPr>
          <a:xfrm>
            <a:off x="2893738" y="2853093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BI &amp; Data Exploration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C6179DE-D354-4269-B0A4-10F3A8733E74}"/>
              </a:ext>
            </a:extLst>
          </p:cNvPr>
          <p:cNvSpPr/>
          <p:nvPr/>
        </p:nvSpPr>
        <p:spPr>
          <a:xfrm>
            <a:off x="5658952" y="2853093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Training </a:t>
            </a:r>
            <a:br>
              <a:rPr lang="en-US" sz="1067" dirty="0">
                <a:solidFill>
                  <a:srgbClr val="25225E"/>
                </a:solidFill>
                <a:latin typeface="Arial"/>
              </a:rPr>
            </a:br>
            <a:r>
              <a:rPr lang="en-US" sz="1067" dirty="0">
                <a:solidFill>
                  <a:srgbClr val="25225E"/>
                </a:solidFill>
                <a:latin typeface="Arial"/>
              </a:rPr>
              <a:t>&amp; </a:t>
            </a:r>
            <a:r>
              <a:rPr lang="en-US" sz="1067" dirty="0" err="1">
                <a:solidFill>
                  <a:srgbClr val="25225E"/>
                </a:solidFill>
                <a:latin typeface="Arial"/>
              </a:rPr>
              <a:t>AutoML</a:t>
            </a:r>
            <a:endParaRPr lang="en-US" sz="1067" dirty="0">
              <a:solidFill>
                <a:srgbClr val="25225E"/>
              </a:solidFill>
              <a:latin typeface="Arial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DB7C17D-AF4A-4AB0-A88D-461B982ACBA2}"/>
              </a:ext>
            </a:extLst>
          </p:cNvPr>
          <p:cNvSpPr/>
          <p:nvPr/>
        </p:nvSpPr>
        <p:spPr>
          <a:xfrm>
            <a:off x="7041559" y="2853093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CI/CD Frameworks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EC9560D-F1D9-4AE8-A7DA-882AFF09D24F}"/>
              </a:ext>
            </a:extLst>
          </p:cNvPr>
          <p:cNvSpPr/>
          <p:nvPr/>
        </p:nvSpPr>
        <p:spPr>
          <a:xfrm>
            <a:off x="8424167" y="2853093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Governance &amp; Data Quality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A03313F-CA30-4705-8A19-FE68D66E3F19}"/>
              </a:ext>
            </a:extLst>
          </p:cNvPr>
          <p:cNvSpPr/>
          <p:nvPr/>
        </p:nvSpPr>
        <p:spPr>
          <a:xfrm>
            <a:off x="4276345" y="2853093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Notebooks / IDEs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62758E-FDF6-4442-9876-6B3CAC397B10}"/>
              </a:ext>
            </a:extLst>
          </p:cNvPr>
          <p:cNvSpPr txBox="1"/>
          <p:nvPr/>
        </p:nvSpPr>
        <p:spPr>
          <a:xfrm>
            <a:off x="5545944" y="4704931"/>
            <a:ext cx="953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Online Data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2E8DAFA-4CA0-44DD-AFBD-247137F1877C}"/>
              </a:ext>
            </a:extLst>
          </p:cNvPr>
          <p:cNvSpPr txBox="1"/>
          <p:nvPr/>
        </p:nvSpPr>
        <p:spPr>
          <a:xfrm>
            <a:off x="4343590" y="4023832"/>
            <a:ext cx="943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Offline Data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E03297-A4E8-4D23-A353-B856315271CB}"/>
              </a:ext>
            </a:extLst>
          </p:cNvPr>
          <p:cNvCxnSpPr>
            <a:cxnSpLocks/>
          </p:cNvCxnSpPr>
          <p:nvPr/>
        </p:nvCxnSpPr>
        <p:spPr>
          <a:xfrm flipV="1">
            <a:off x="9167005" y="5151025"/>
            <a:ext cx="708562" cy="9753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ylinder 108">
            <a:extLst>
              <a:ext uri="{FF2B5EF4-FFF2-40B4-BE49-F238E27FC236}">
                <a16:creationId xmlns:a16="http://schemas.microsoft.com/office/drawing/2014/main" id="{6442C61D-B57B-4453-8E4E-1CA58A80FE2E}"/>
              </a:ext>
            </a:extLst>
          </p:cNvPr>
          <p:cNvSpPr/>
          <p:nvPr/>
        </p:nvSpPr>
        <p:spPr>
          <a:xfrm>
            <a:off x="575115" y="3497577"/>
            <a:ext cx="1168264" cy="600655"/>
          </a:xfrm>
          <a:prstGeom prst="can">
            <a:avLst/>
          </a:prstGeom>
          <a:solidFill>
            <a:schemeClr val="bg1"/>
          </a:solidFill>
          <a:ln w="19050">
            <a:solidFill>
              <a:srgbClr val="FFD0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24000" rIns="18000" bIns="24000" rtlCol="0" anchor="ctr"/>
          <a:lstStyle/>
          <a:p>
            <a:pPr algn="ctr"/>
            <a:r>
              <a:rPr lang="en-US" sz="1067" dirty="0">
                <a:solidFill>
                  <a:srgbClr val="25225E"/>
                </a:solidFill>
                <a:latin typeface="Arial"/>
              </a:rPr>
              <a:t>Data Lakes &amp; Warehouses</a:t>
            </a:r>
            <a:endParaRPr lang="LID4096" sz="1067" dirty="0">
              <a:solidFill>
                <a:srgbClr val="25225E"/>
              </a:solidFill>
              <a:latin typeface="Arial"/>
            </a:endParaRPr>
          </a:p>
        </p:txBody>
      </p:sp>
      <p:sp>
        <p:nvSpPr>
          <p:cNvPr id="110" name="Cylinder 3">
            <a:extLst>
              <a:ext uri="{FF2B5EF4-FFF2-40B4-BE49-F238E27FC236}">
                <a16:creationId xmlns:a16="http://schemas.microsoft.com/office/drawing/2014/main" id="{023F3035-9E32-4D21-9E3C-7A6EC98BB5DA}"/>
              </a:ext>
            </a:extLst>
          </p:cNvPr>
          <p:cNvSpPr/>
          <p:nvPr/>
        </p:nvSpPr>
        <p:spPr>
          <a:xfrm>
            <a:off x="341958" y="4237661"/>
            <a:ext cx="1168264" cy="600655"/>
          </a:xfrm>
          <a:prstGeom prst="can">
            <a:avLst/>
          </a:prstGeom>
          <a:solidFill>
            <a:schemeClr val="bg1"/>
          </a:solidFill>
          <a:ln w="19050">
            <a:solidFill>
              <a:srgbClr val="779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72000" rIns="18000" bIns="24000" rtlCol="0" anchor="ctr"/>
          <a:lstStyle/>
          <a:p>
            <a:pPr algn="ctr"/>
            <a:r>
              <a:rPr lang="en-US" sz="1067" dirty="0">
                <a:solidFill>
                  <a:srgbClr val="25225E"/>
                </a:solidFill>
              </a:rPr>
              <a:t>Operational Data</a:t>
            </a:r>
            <a:endParaRPr lang="LID4096" sz="1067" dirty="0">
              <a:solidFill>
                <a:srgbClr val="25225E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6C8F0F-768F-4317-9EA4-82E2AAF1B30B}"/>
              </a:ext>
            </a:extLst>
          </p:cNvPr>
          <p:cNvCxnSpPr>
            <a:cxnSpLocks/>
          </p:cNvCxnSpPr>
          <p:nvPr/>
        </p:nvCxnSpPr>
        <p:spPr>
          <a:xfrm>
            <a:off x="1775051" y="3987914"/>
            <a:ext cx="704173" cy="443511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99FBB7-D8BA-48D5-8CA8-484ED87431E0}"/>
              </a:ext>
            </a:extLst>
          </p:cNvPr>
          <p:cNvCxnSpPr>
            <a:cxnSpLocks/>
          </p:cNvCxnSpPr>
          <p:nvPr/>
        </p:nvCxnSpPr>
        <p:spPr>
          <a:xfrm>
            <a:off x="1547320" y="4550174"/>
            <a:ext cx="961768" cy="176108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F911323-CDB8-43CE-BE14-6C3AC4C564C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937762" y="4627683"/>
            <a:ext cx="614622" cy="218028"/>
          </a:xfrm>
          <a:prstGeom prst="bentConnector2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F4FADD0-40F3-47F6-8E78-7C16BC5507F1}"/>
              </a:ext>
            </a:extLst>
          </p:cNvPr>
          <p:cNvCxnSpPr>
            <a:cxnSpLocks/>
          </p:cNvCxnSpPr>
          <p:nvPr/>
        </p:nvCxnSpPr>
        <p:spPr>
          <a:xfrm>
            <a:off x="7914201" y="4318975"/>
            <a:ext cx="2001253" cy="0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8BFC9D8-17FE-4A4A-8D9D-B69D18BDE3A7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4506847" y="4455979"/>
            <a:ext cx="2864004" cy="270303"/>
          </a:xfrm>
          <a:prstGeom prst="bentConnector4">
            <a:avLst>
              <a:gd name="adj1" fmla="val 17502"/>
              <a:gd name="adj2" fmla="val 172723"/>
            </a:avLst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751CE7-3551-46A9-A8A2-0B7C09504FC5}"/>
              </a:ext>
            </a:extLst>
          </p:cNvPr>
          <p:cNvCxnSpPr>
            <a:cxnSpLocks/>
          </p:cNvCxnSpPr>
          <p:nvPr/>
        </p:nvCxnSpPr>
        <p:spPr>
          <a:xfrm flipV="1">
            <a:off x="4501199" y="4276590"/>
            <a:ext cx="629396" cy="1809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B4FAF3E-70BB-4118-852F-554C08C8D8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2433" y="4999425"/>
            <a:ext cx="315824" cy="327521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F6F3D0D3-7930-468E-9038-F17B05246B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1121881" y="5375155"/>
            <a:ext cx="258522" cy="315971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625F397-20D3-43D2-9449-447DFEF0F954}"/>
              </a:ext>
            </a:extLst>
          </p:cNvPr>
          <p:cNvCxnSpPr>
            <a:cxnSpLocks/>
          </p:cNvCxnSpPr>
          <p:nvPr/>
        </p:nvCxnSpPr>
        <p:spPr>
          <a:xfrm flipV="1">
            <a:off x="1566853" y="5095356"/>
            <a:ext cx="912371" cy="280527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0F5C985-88D7-4ED9-8D1C-D781C2B5BAAD}"/>
              </a:ext>
            </a:extLst>
          </p:cNvPr>
          <p:cNvSpPr txBox="1"/>
          <p:nvPr/>
        </p:nvSpPr>
        <p:spPr>
          <a:xfrm>
            <a:off x="309759" y="5823812"/>
            <a:ext cx="1566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Real-time sources</a:t>
            </a:r>
            <a:endParaRPr lang="LID4096" sz="1200" dirty="0"/>
          </a:p>
        </p:txBody>
      </p:sp>
      <p:pic>
        <p:nvPicPr>
          <p:cNvPr id="121" name="Picture 2" descr="Kafka Logo Icon - Download in Flat Style">
            <a:extLst>
              <a:ext uri="{FF2B5EF4-FFF2-40B4-BE49-F238E27FC236}">
                <a16:creationId xmlns:a16="http://schemas.microsoft.com/office/drawing/2014/main" id="{FD51BBF1-D7F0-4A3C-A16A-47D48E7C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86" y="5122747"/>
            <a:ext cx="327521" cy="3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A19A424-CF8B-4A88-9051-12721833ED56}"/>
              </a:ext>
            </a:extLst>
          </p:cNvPr>
          <p:cNvSpPr/>
          <p:nvPr/>
        </p:nvSpPr>
        <p:spPr>
          <a:xfrm>
            <a:off x="5208339" y="4091938"/>
            <a:ext cx="1037175" cy="634344"/>
          </a:xfrm>
          <a:prstGeom prst="roundRect">
            <a:avLst/>
          </a:prstGeom>
          <a:solidFill>
            <a:srgbClr val="FFD077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Serverless ML CI/CD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FDF80A7-3394-4597-A08E-0295A819160A}"/>
              </a:ext>
            </a:extLst>
          </p:cNvPr>
          <p:cNvCxnSpPr>
            <a:cxnSpLocks/>
          </p:cNvCxnSpPr>
          <p:nvPr/>
        </p:nvCxnSpPr>
        <p:spPr>
          <a:xfrm rot="10800000">
            <a:off x="4456209" y="4640711"/>
            <a:ext cx="3527577" cy="636857"/>
          </a:xfrm>
          <a:prstGeom prst="bentConnector3">
            <a:avLst>
              <a:gd name="adj1" fmla="val 90190"/>
            </a:avLst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F08600-CF8A-42E1-890C-96A2E5F8218E}"/>
              </a:ext>
            </a:extLst>
          </p:cNvPr>
          <p:cNvCxnSpPr>
            <a:cxnSpLocks/>
          </p:cNvCxnSpPr>
          <p:nvPr/>
        </p:nvCxnSpPr>
        <p:spPr>
          <a:xfrm flipV="1">
            <a:off x="6332092" y="4389718"/>
            <a:ext cx="419174" cy="5582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17F0B-445B-421C-8ECD-A022F6BED858}"/>
              </a:ext>
            </a:extLst>
          </p:cNvPr>
          <p:cNvSpPr txBox="1"/>
          <p:nvPr/>
        </p:nvSpPr>
        <p:spPr>
          <a:xfrm>
            <a:off x="6123501" y="4122091"/>
            <a:ext cx="849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Model</a:t>
            </a:r>
          </a:p>
        </p:txBody>
      </p:sp>
      <p:sp>
        <p:nvSpPr>
          <p:cNvPr id="132" name="Flowchart: Magnetic Disk 131">
            <a:extLst>
              <a:ext uri="{FF2B5EF4-FFF2-40B4-BE49-F238E27FC236}">
                <a16:creationId xmlns:a16="http://schemas.microsoft.com/office/drawing/2014/main" id="{B4C6D7FB-63A3-47E2-9E5D-F58372701C43}"/>
              </a:ext>
            </a:extLst>
          </p:cNvPr>
          <p:cNvSpPr/>
          <p:nvPr/>
        </p:nvSpPr>
        <p:spPr>
          <a:xfrm>
            <a:off x="2778928" y="4786888"/>
            <a:ext cx="1651671" cy="373890"/>
          </a:xfrm>
          <a:prstGeom prst="flowChartMagneticDisk">
            <a:avLst/>
          </a:prstGeom>
          <a:solidFill>
            <a:schemeClr val="tx1">
              <a:lumMod val="25000"/>
              <a:lumOff val="75000"/>
              <a:alpha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LID4096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147632-9A95-473C-A9B3-C9C2F4F2E376}"/>
              </a:ext>
            </a:extLst>
          </p:cNvPr>
          <p:cNvSpPr txBox="1"/>
          <p:nvPr/>
        </p:nvSpPr>
        <p:spPr>
          <a:xfrm>
            <a:off x="2681595" y="4878302"/>
            <a:ext cx="1861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>
              <a:defRPr/>
            </a:pPr>
            <a:r>
              <a:rPr lang="en-US" sz="1200" dirty="0">
                <a:solidFill>
                  <a:srgbClr val="25225E"/>
                </a:solidFill>
                <a:latin typeface="Arial"/>
              </a:rPr>
              <a:t>Data Access/Services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17D34E-8308-4AB9-967F-40D1BCA4D877}"/>
              </a:ext>
            </a:extLst>
          </p:cNvPr>
          <p:cNvCxnSpPr/>
          <p:nvPr/>
        </p:nvCxnSpPr>
        <p:spPr>
          <a:xfrm>
            <a:off x="2613666" y="3805642"/>
            <a:ext cx="713652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4B5F426-C296-4A8D-AFA1-FF0336C0CAC2}"/>
              </a:ext>
            </a:extLst>
          </p:cNvPr>
          <p:cNvSpPr txBox="1"/>
          <p:nvPr/>
        </p:nvSpPr>
        <p:spPr>
          <a:xfrm>
            <a:off x="5749480" y="3679160"/>
            <a:ext cx="878697" cy="256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SDK / API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CE31330-DA0B-4478-9F0F-E617D6ED6D8C}"/>
              </a:ext>
            </a:extLst>
          </p:cNvPr>
          <p:cNvSpPr txBox="1"/>
          <p:nvPr/>
        </p:nvSpPr>
        <p:spPr>
          <a:xfrm>
            <a:off x="10544330" y="5022844"/>
            <a:ext cx="68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522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Alerts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2F97B959-8591-44BA-9801-FE8D10A853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24815" y="4906381"/>
            <a:ext cx="365924" cy="411665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1CDC0ED0-AD05-4835-84EB-AB53EF2AB1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0024815" y="3989332"/>
            <a:ext cx="500509" cy="500509"/>
          </a:xfrm>
          <a:prstGeom prst="rect">
            <a:avLst/>
          </a:prstGeom>
        </p:spPr>
      </p:pic>
      <p:pic>
        <p:nvPicPr>
          <p:cNvPr id="152" name="Picture 151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55C9D9F8-93AF-44E9-B6D6-E38F892887B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12" y="5350213"/>
            <a:ext cx="929654" cy="558573"/>
          </a:xfrm>
          <a:prstGeom prst="rect">
            <a:avLst/>
          </a:prstGeom>
        </p:spPr>
      </p:pic>
      <p:pic>
        <p:nvPicPr>
          <p:cNvPr id="153" name="Picture 2" descr="Video Recording Icons - Download Free Vector Icons | Noun Project">
            <a:extLst>
              <a:ext uri="{FF2B5EF4-FFF2-40B4-BE49-F238E27FC236}">
                <a16:creationId xmlns:a16="http://schemas.microsoft.com/office/drawing/2014/main" id="{E88CE832-23B1-4C72-85D0-FA4D40884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24" y="5359637"/>
            <a:ext cx="491381" cy="4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C540A-2FAC-4DD9-821A-986C96FF3D1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34105" y="3978668"/>
            <a:ext cx="1079086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  <p:bldP spid="101" grpId="0" animBg="1"/>
      <p:bldP spid="102" grpId="0" animBg="1"/>
      <p:bldP spid="103" grpId="0" animBg="1"/>
      <p:bldP spid="104" grpId="0" animBg="1"/>
      <p:bldP spid="105" grpId="0" animBg="1"/>
      <p:bldP spid="1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13369</TotalTime>
  <Words>81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Landau</dc:creator>
  <cp:lastModifiedBy>Jill Landau</cp:lastModifiedBy>
  <cp:revision>10</cp:revision>
  <dcterms:created xsi:type="dcterms:W3CDTF">2022-01-25T09:52:01Z</dcterms:created>
  <dcterms:modified xsi:type="dcterms:W3CDTF">2022-03-28T07:39:35Z</dcterms:modified>
</cp:coreProperties>
</file>