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6" r:id="rId6"/>
    <p:sldId id="259" r:id="rId7"/>
    <p:sldId id="26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/>
    <p:restoredTop sz="94771"/>
  </p:normalViewPr>
  <p:slideViewPr>
    <p:cSldViewPr snapToGrid="0" snapToObjects="1">
      <p:cViewPr>
        <p:scale>
          <a:sx n="80" d="100"/>
          <a:sy n="80" d="100"/>
        </p:scale>
        <p:origin x="1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62B3-E20C-314A-9E5C-2DB87020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248197"/>
            <a:ext cx="8361229" cy="2098226"/>
          </a:xfrm>
        </p:spPr>
        <p:txBody>
          <a:bodyPr anchor="ctr"/>
          <a:lstStyle/>
          <a:p>
            <a:r>
              <a:rPr lang="en-US" dirty="0"/>
              <a:t>ETL Project  </a:t>
            </a:r>
            <a:br>
              <a:rPr lang="en-US" dirty="0"/>
            </a:br>
            <a:r>
              <a:rPr lang="en-US" sz="5400" dirty="0" err="1"/>
              <a:t>hiv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F5DCD-0B7B-F143-9EC8-F10260D77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46423"/>
            <a:ext cx="6831673" cy="1086237"/>
          </a:xfrm>
        </p:spPr>
        <p:txBody>
          <a:bodyPr anchor="ctr"/>
          <a:lstStyle/>
          <a:p>
            <a:r>
              <a:rPr lang="en-US" dirty="0"/>
              <a:t>John, Michelle, and </a:t>
            </a:r>
            <a:r>
              <a:rPr lang="en-US" dirty="0" err="1"/>
              <a:t>Taoule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5A2B-40C6-384F-949F-6098AC24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78832"/>
          </a:xfrm>
        </p:spPr>
        <p:txBody>
          <a:bodyPr>
            <a:normAutofit/>
          </a:bodyPr>
          <a:lstStyle/>
          <a:p>
            <a:r>
              <a:rPr lang="en-US" sz="7200" dirty="0"/>
              <a:t>Project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8DE0-AA1E-CF43-B440-7B78EC96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632"/>
            <a:ext cx="9601200" cy="410276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E</a:t>
            </a:r>
            <a:r>
              <a:rPr lang="en-US" sz="3200" dirty="0"/>
              <a:t>xtract: your original data sources and how the data was formatted (CSV, JSON, </a:t>
            </a:r>
            <a:r>
              <a:rPr lang="en-US" sz="3200" dirty="0" err="1"/>
              <a:t>pgAdmin</a:t>
            </a:r>
            <a:r>
              <a:rPr lang="en-US" sz="3200" dirty="0"/>
              <a:t> 4, </a:t>
            </a:r>
            <a:r>
              <a:rPr lang="en-US" sz="3200" dirty="0" err="1"/>
              <a:t>etc</a:t>
            </a:r>
            <a:r>
              <a:rPr lang="en-US" sz="3200" dirty="0"/>
              <a:t>).</a:t>
            </a:r>
          </a:p>
          <a:p>
            <a:r>
              <a:rPr lang="en-US" sz="3200" b="1" dirty="0"/>
              <a:t>T</a:t>
            </a:r>
            <a:r>
              <a:rPr lang="en-US" sz="3200" dirty="0"/>
              <a:t>ransform: what data cleaning or transformation was required.</a:t>
            </a:r>
          </a:p>
          <a:p>
            <a:r>
              <a:rPr lang="en-US" sz="3200" b="1" dirty="0"/>
              <a:t>L</a:t>
            </a:r>
            <a:r>
              <a:rPr lang="en-US" sz="3200" dirty="0"/>
              <a:t>oad: the final database, tables/collections, and why this was chosen.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45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CBCD-2CD0-2D4D-BC1B-AFA51997E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n-US" dirty="0"/>
              <a:t>Data Clean-up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976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CC32-FD36-0346-B3F2-0A76E068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Extraction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6CC5-0F8C-C64A-A682-C7558D20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Sources of Data</a:t>
            </a:r>
          </a:p>
          <a:p>
            <a:pPr lvl="1"/>
            <a:r>
              <a:rPr lang="en-US" dirty="0" err="1"/>
              <a:t>Data.world</a:t>
            </a:r>
            <a:endParaRPr lang="en-US" dirty="0"/>
          </a:p>
          <a:p>
            <a:pPr lvl="1"/>
            <a:r>
              <a:rPr lang="en-US" dirty="0"/>
              <a:t>CDC &amp; NPIN ‘s HIV service provider website</a:t>
            </a:r>
          </a:p>
          <a:p>
            <a:pPr lvl="1"/>
            <a:endParaRPr lang="en-US" dirty="0"/>
          </a:p>
          <a:p>
            <a:r>
              <a:rPr lang="en-US" dirty="0"/>
              <a:t>Using web scraping tools the data was formatted into CSV’s</a:t>
            </a:r>
          </a:p>
          <a:p>
            <a:r>
              <a:rPr lang="en-US" dirty="0"/>
              <a:t>Libraries/Dependencies used included: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Splinter</a:t>
            </a:r>
          </a:p>
          <a:p>
            <a:pPr lvl="1"/>
            <a:r>
              <a:rPr lang="en-US" dirty="0" err="1"/>
              <a:t>BeautifulSoup</a:t>
            </a:r>
            <a:endParaRPr lang="en-US" dirty="0"/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2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967B-BDA6-ED4E-B8F4-C6293921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472184"/>
          </a:xfrm>
        </p:spPr>
        <p:txBody>
          <a:bodyPr/>
          <a:lstStyle/>
          <a:p>
            <a:r>
              <a:rPr lang="en-US" dirty="0"/>
              <a:t>A nice long scrape…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344B6-9855-3841-AE23-312B4A1D5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157984"/>
            <a:ext cx="3855720" cy="4388886"/>
          </a:xfrm>
        </p:spPr>
        <p:txBody>
          <a:bodyPr>
            <a:normAutofit/>
          </a:bodyPr>
          <a:lstStyle/>
          <a:p>
            <a:r>
              <a:rPr lang="en-US" dirty="0"/>
              <a:t>After making connections to the web page and analyzing the html this is the main code that scraped through almost 900 pgs.</a:t>
            </a:r>
          </a:p>
          <a:p>
            <a:r>
              <a:rPr lang="en-US" dirty="0"/>
              <a:t>The browser.click() needed a try and except statement to get around a pop-up window that appears every so often.  Also to signify the end of the scrape.</a:t>
            </a:r>
          </a:p>
          <a:p>
            <a:r>
              <a:rPr lang="en-US" dirty="0"/>
              <a:t>Still working on: A way to automate the range (number of pages) to scrape based on what the html. A scrape that pulls more information about the providers, what they offer, website, hours, etc..</a:t>
            </a:r>
          </a:p>
        </p:txBody>
      </p:sp>
      <p:pic>
        <p:nvPicPr>
          <p:cNvPr id="1026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7C9BBC-73AB-EF4C-AF08-AC7A8990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33" b="3491"/>
          <a:stretch>
            <a:fillRect/>
          </a:stretch>
        </p:blipFill>
        <p:spPr bwMode="auto">
          <a:xfrm>
            <a:off x="5547359" y="-5023"/>
            <a:ext cx="4713467" cy="43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BBC3C-42E4-1644-993C-4FE482F6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0" r="28633"/>
          <a:stretch>
            <a:fillRect/>
          </a:stretch>
        </p:blipFill>
        <p:spPr bwMode="auto">
          <a:xfrm>
            <a:off x="5559551" y="4383590"/>
            <a:ext cx="4713467" cy="22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D1092CD-A03C-3641-8A9C-6BBEBEC8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935" y="-254958"/>
            <a:ext cx="13281249" cy="5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02F4-BDA8-004E-B2BD-3F131DAB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Transformation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3A99-ADEA-1946-9C35-4E37EF60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needed for the data:</a:t>
            </a:r>
          </a:p>
          <a:p>
            <a:pPr lvl="1"/>
            <a:r>
              <a:rPr lang="en-US" i="0" dirty="0"/>
              <a:t>Clean</a:t>
            </a:r>
          </a:p>
          <a:p>
            <a:pPr lvl="1"/>
            <a:r>
              <a:rPr lang="en-US" i="0" dirty="0"/>
              <a:t>Filter</a:t>
            </a:r>
          </a:p>
          <a:p>
            <a:pPr lvl="1"/>
            <a:r>
              <a:rPr lang="en-US" i="0" dirty="0"/>
              <a:t>Merge</a:t>
            </a:r>
          </a:p>
          <a:p>
            <a:pPr lvl="1"/>
            <a:r>
              <a:rPr lang="en-US" i="0" dirty="0"/>
              <a:t>Filter</a:t>
            </a:r>
          </a:p>
          <a:p>
            <a:pPr lvl="1"/>
            <a:r>
              <a:rPr lang="en-US" i="0" dirty="0"/>
              <a:t>Edit text strings</a:t>
            </a:r>
          </a:p>
          <a:p>
            <a:pPr lvl="1"/>
            <a:r>
              <a:rPr lang="en-US" i="0" dirty="0"/>
              <a:t>Replace null values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7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196B-DD7C-9D45-9D18-14A12C23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605" y="705854"/>
            <a:ext cx="4409574" cy="2157736"/>
          </a:xfrm>
        </p:spPr>
        <p:txBody>
          <a:bodyPr>
            <a:normAutofit/>
          </a:bodyPr>
          <a:lstStyle/>
          <a:p>
            <a:r>
              <a:rPr lang="en-US" sz="2400" dirty="0"/>
              <a:t>Obtain averages using </a:t>
            </a:r>
            <a:r>
              <a:rPr lang="en-US" sz="2400" dirty="0" err="1"/>
              <a:t>groupby</a:t>
            </a:r>
            <a:r>
              <a:rPr lang="en-US" sz="2400" dirty="0"/>
              <a:t> for rates, cases, and population</a:t>
            </a:r>
          </a:p>
          <a:p>
            <a:r>
              <a:rPr lang="en-US" sz="2400" dirty="0"/>
              <a:t>Merge the data to prepare to load the data to AWS</a:t>
            </a:r>
          </a:p>
        </p:txBody>
      </p:sp>
      <p:pic>
        <p:nvPicPr>
          <p:cNvPr id="5" name="Picture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B38C5F-DB55-2840-A015-B4D456F6F5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538" t="9275" r="20240" b="1642"/>
          <a:stretch/>
        </p:blipFill>
        <p:spPr>
          <a:xfrm>
            <a:off x="5554222" y="26504"/>
            <a:ext cx="6603655" cy="527436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B5CC4-684A-6C46-ACEB-E054D91E1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2" t="7010" r="10335" b="38677"/>
          <a:stretch/>
        </p:blipFill>
        <p:spPr>
          <a:xfrm>
            <a:off x="5554221" y="5413164"/>
            <a:ext cx="6603656" cy="1266613"/>
          </a:xfrm>
          <a:prstGeom prst="rect">
            <a:avLst/>
          </a:prstGeom>
        </p:spPr>
      </p:pic>
      <p:pic>
        <p:nvPicPr>
          <p:cNvPr id="8" name="Picture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AC694D-6EE5-1D4E-AD80-1BAB45F79F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54" t="10000" r="2313" b="3889"/>
          <a:stretch/>
        </p:blipFill>
        <p:spPr>
          <a:xfrm>
            <a:off x="0" y="3296726"/>
            <a:ext cx="5554221" cy="359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E04E-334E-104E-B075-05C47095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Load: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9D50-1453-254B-959D-166BCDF9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en-US" dirty="0"/>
              <a:t>Final production database will be relational because:</a:t>
            </a:r>
          </a:p>
          <a:p>
            <a:pPr lvl="1"/>
            <a:r>
              <a:rPr lang="en-US" dirty="0"/>
              <a:t>Need to be able to do routine analysis of the data</a:t>
            </a:r>
          </a:p>
          <a:p>
            <a:pPr lvl="1"/>
            <a:r>
              <a:rPr lang="en-US" dirty="0"/>
              <a:t>Need to be capable of handling complex queries</a:t>
            </a:r>
          </a:p>
          <a:p>
            <a:pPr lvl="1"/>
            <a:r>
              <a:rPr lang="en-US" dirty="0"/>
              <a:t>Ability to keep up with the data and connect to other tables</a:t>
            </a:r>
          </a:p>
          <a:p>
            <a:r>
              <a:rPr lang="en-US" dirty="0"/>
              <a:t>Loaded to AWS</a:t>
            </a:r>
          </a:p>
          <a:p>
            <a:r>
              <a:rPr lang="en-US" dirty="0"/>
              <a:t>Final tables/collections were selected so that:</a:t>
            </a:r>
          </a:p>
          <a:p>
            <a:pPr lvl="1"/>
            <a:r>
              <a:rPr lang="en-US" dirty="0"/>
              <a:t>Comparisons between HIV death rates and numbers of services providers can be analyzed</a:t>
            </a:r>
          </a:p>
          <a:p>
            <a:pPr lvl="1"/>
            <a:r>
              <a:rPr lang="en-US" dirty="0"/>
              <a:t>Service providers information can be updated and added to</a:t>
            </a:r>
          </a:p>
          <a:p>
            <a:pPr lvl="1"/>
            <a:r>
              <a:rPr lang="en-US" dirty="0"/>
              <a:t>Future analyzation can be done as more info is added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02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331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ETL Project   hiv</vt:lpstr>
      <vt:lpstr>Project Details:</vt:lpstr>
      <vt:lpstr>Data Clean-up &amp; analysis</vt:lpstr>
      <vt:lpstr>Extraction:</vt:lpstr>
      <vt:lpstr>A nice long scrape…</vt:lpstr>
      <vt:lpstr>Transformation:</vt:lpstr>
      <vt:lpstr>PowerPoint Presentation</vt:lpstr>
      <vt:lpstr>Load: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  hiv</dc:title>
  <dc:creator>Michelle Wilson</dc:creator>
  <cp:lastModifiedBy>Michelle Wilson</cp:lastModifiedBy>
  <cp:revision>4</cp:revision>
  <dcterms:created xsi:type="dcterms:W3CDTF">2019-12-21T00:11:49Z</dcterms:created>
  <dcterms:modified xsi:type="dcterms:W3CDTF">2019-12-21T00:32:54Z</dcterms:modified>
</cp:coreProperties>
</file>