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73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7D5464-CA75-4AA9-A64A-D86B68B6D515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AE1A2241-019A-44E9-B892-E68014810107}">
      <dgm:prSet/>
      <dgm:spPr/>
      <dgm:t>
        <a:bodyPr/>
        <a:lstStyle/>
        <a:p>
          <a:r>
            <a:rPr lang="es-AR" dirty="0"/>
            <a:t>Experiencia en el dominio de la aplicación.</a:t>
          </a:r>
        </a:p>
      </dgm:t>
    </dgm:pt>
    <dgm:pt modelId="{ABB48B4D-4822-4AD7-BA5D-13D6D41DF702}" type="parTrans" cxnId="{E26EC676-A9BD-49F7-B5CD-D174DD27BE44}">
      <dgm:prSet/>
      <dgm:spPr/>
      <dgm:t>
        <a:bodyPr/>
        <a:lstStyle/>
        <a:p>
          <a:endParaRPr lang="es-AR"/>
        </a:p>
      </dgm:t>
    </dgm:pt>
    <dgm:pt modelId="{D6B605AD-4A97-4272-90B6-CA99589230F1}" type="sibTrans" cxnId="{E26EC676-A9BD-49F7-B5CD-D174DD27BE44}">
      <dgm:prSet/>
      <dgm:spPr/>
      <dgm:t>
        <a:bodyPr/>
        <a:lstStyle/>
        <a:p>
          <a:endParaRPr lang="es-AR"/>
        </a:p>
      </dgm:t>
    </dgm:pt>
    <dgm:pt modelId="{C5D59119-D9FC-4B5C-AA1C-A361B0214645}">
      <dgm:prSet/>
      <dgm:spPr/>
      <dgm:t>
        <a:bodyPr/>
        <a:lstStyle/>
        <a:p>
          <a:r>
            <a:rPr lang="es-AR" dirty="0"/>
            <a:t>Experiencia en la plataforma y el lenguaje de programación.</a:t>
          </a:r>
        </a:p>
      </dgm:t>
    </dgm:pt>
    <dgm:pt modelId="{46D53BD8-8830-4AAA-A351-45B1EFAA2C78}" type="parTrans" cxnId="{B7E9DDC0-4E15-4BCA-8AAB-BAB0DDB02EBA}">
      <dgm:prSet/>
      <dgm:spPr/>
      <dgm:t>
        <a:bodyPr/>
        <a:lstStyle/>
        <a:p>
          <a:endParaRPr lang="es-AR"/>
        </a:p>
      </dgm:t>
    </dgm:pt>
    <dgm:pt modelId="{68BEDC9C-96CE-43EF-A194-23F544E0AEBE}" type="sibTrans" cxnId="{B7E9DDC0-4E15-4BCA-8AAB-BAB0DDB02EBA}">
      <dgm:prSet/>
      <dgm:spPr/>
      <dgm:t>
        <a:bodyPr/>
        <a:lstStyle/>
        <a:p>
          <a:endParaRPr lang="es-AR"/>
        </a:p>
      </dgm:t>
    </dgm:pt>
    <dgm:pt modelId="{76B96ECC-F1DB-456F-84FD-D8767DE92A72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s-AR" dirty="0"/>
            <a:t>Habilidad para resolver problemas.</a:t>
          </a:r>
        </a:p>
      </dgm:t>
    </dgm:pt>
    <dgm:pt modelId="{283D4B3A-BDC4-431A-AD41-57143ED96B7A}" type="parTrans" cxnId="{CD4397DB-4211-4DB8-A12E-F72F0FD6462A}">
      <dgm:prSet/>
      <dgm:spPr/>
      <dgm:t>
        <a:bodyPr/>
        <a:lstStyle/>
        <a:p>
          <a:endParaRPr lang="es-AR"/>
        </a:p>
      </dgm:t>
    </dgm:pt>
    <dgm:pt modelId="{12C7CD2B-F405-499F-BF7A-6C5A09BE465F}" type="sibTrans" cxnId="{CD4397DB-4211-4DB8-A12E-F72F0FD6462A}">
      <dgm:prSet/>
      <dgm:spPr/>
      <dgm:t>
        <a:bodyPr/>
        <a:lstStyle/>
        <a:p>
          <a:endParaRPr lang="es-AR"/>
        </a:p>
      </dgm:t>
    </dgm:pt>
    <dgm:pt modelId="{889A3E4C-92B5-4083-B979-B9DA8155D5CE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s-AR"/>
            <a:t>Habilidad de comunicación.</a:t>
          </a:r>
        </a:p>
      </dgm:t>
    </dgm:pt>
    <dgm:pt modelId="{5F73C4CD-7ADE-4818-9BC6-C1D1DC5EADBE}" type="parTrans" cxnId="{C04A4F52-E826-4408-910D-F56FFAC24125}">
      <dgm:prSet/>
      <dgm:spPr/>
      <dgm:t>
        <a:bodyPr/>
        <a:lstStyle/>
        <a:p>
          <a:endParaRPr lang="es-AR"/>
        </a:p>
      </dgm:t>
    </dgm:pt>
    <dgm:pt modelId="{54E7AA05-B91F-4EDA-9425-540F9EF1C408}" type="sibTrans" cxnId="{C04A4F52-E826-4408-910D-F56FFAC24125}">
      <dgm:prSet/>
      <dgm:spPr/>
      <dgm:t>
        <a:bodyPr/>
        <a:lstStyle/>
        <a:p>
          <a:endParaRPr lang="es-AR"/>
        </a:p>
      </dgm:t>
    </dgm:pt>
    <dgm:pt modelId="{A8B0A012-56B5-430A-844D-CA92E9C5F049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s-AR"/>
            <a:t>Adaptabilidad.</a:t>
          </a:r>
        </a:p>
      </dgm:t>
    </dgm:pt>
    <dgm:pt modelId="{B3797877-C705-47FA-BD13-63ADEE4327B9}" type="parTrans" cxnId="{E20829CC-BA93-46C0-AA87-007EC15DD202}">
      <dgm:prSet/>
      <dgm:spPr/>
      <dgm:t>
        <a:bodyPr/>
        <a:lstStyle/>
        <a:p>
          <a:endParaRPr lang="es-AR"/>
        </a:p>
      </dgm:t>
    </dgm:pt>
    <dgm:pt modelId="{6E0C585B-8A78-442C-BA31-9B3140EFB234}" type="sibTrans" cxnId="{E20829CC-BA93-46C0-AA87-007EC15DD202}">
      <dgm:prSet/>
      <dgm:spPr/>
      <dgm:t>
        <a:bodyPr/>
        <a:lstStyle/>
        <a:p>
          <a:endParaRPr lang="es-AR"/>
        </a:p>
      </dgm:t>
    </dgm:pt>
    <dgm:pt modelId="{E5F45B5F-0C6E-49E3-9785-65498661A243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s-AR"/>
            <a:t>Actitud.</a:t>
          </a:r>
        </a:p>
      </dgm:t>
    </dgm:pt>
    <dgm:pt modelId="{AA28B1DF-2E50-484B-9BF5-28B27CBECCF3}" type="parTrans" cxnId="{E208CE23-EA58-4CA6-86DC-E2C3655F97E8}">
      <dgm:prSet/>
      <dgm:spPr/>
      <dgm:t>
        <a:bodyPr/>
        <a:lstStyle/>
        <a:p>
          <a:endParaRPr lang="es-AR"/>
        </a:p>
      </dgm:t>
    </dgm:pt>
    <dgm:pt modelId="{708105A6-4B29-4B77-8D0B-DFFA09279716}" type="sibTrans" cxnId="{E208CE23-EA58-4CA6-86DC-E2C3655F97E8}">
      <dgm:prSet/>
      <dgm:spPr/>
      <dgm:t>
        <a:bodyPr/>
        <a:lstStyle/>
        <a:p>
          <a:endParaRPr lang="es-AR"/>
        </a:p>
      </dgm:t>
    </dgm:pt>
    <dgm:pt modelId="{0BA55952-0E75-48CB-B14C-8BDD652BDFA1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s-AR"/>
            <a:t>Personalidad</a:t>
          </a:r>
        </a:p>
      </dgm:t>
    </dgm:pt>
    <dgm:pt modelId="{6B8C9B83-B3F8-424F-8603-6D2E45BF2C08}" type="parTrans" cxnId="{C3B33C08-88B5-4EE0-85B0-60E492CCA223}">
      <dgm:prSet/>
      <dgm:spPr/>
      <dgm:t>
        <a:bodyPr/>
        <a:lstStyle/>
        <a:p>
          <a:endParaRPr lang="es-AR"/>
        </a:p>
      </dgm:t>
    </dgm:pt>
    <dgm:pt modelId="{FB89E2F9-6363-4677-A4B4-A6F2D253C37A}" type="sibTrans" cxnId="{C3B33C08-88B5-4EE0-85B0-60E492CCA223}">
      <dgm:prSet/>
      <dgm:spPr/>
      <dgm:t>
        <a:bodyPr/>
        <a:lstStyle/>
        <a:p>
          <a:endParaRPr lang="es-AR"/>
        </a:p>
      </dgm:t>
    </dgm:pt>
    <dgm:pt modelId="{A39DF246-D4BC-4FFE-ACFF-2FA7DAE67780}" type="pres">
      <dgm:prSet presAssocID="{357D5464-CA75-4AA9-A64A-D86B68B6D515}" presName="linearFlow" presStyleCnt="0">
        <dgm:presLayoutVars>
          <dgm:dir/>
          <dgm:resizeHandles val="exact"/>
        </dgm:presLayoutVars>
      </dgm:prSet>
      <dgm:spPr/>
    </dgm:pt>
    <dgm:pt modelId="{05535B09-18CF-4A85-88EC-64E650D3B014}" type="pres">
      <dgm:prSet presAssocID="{AE1A2241-019A-44E9-B892-E68014810107}" presName="composite" presStyleCnt="0"/>
      <dgm:spPr/>
    </dgm:pt>
    <dgm:pt modelId="{906DAF2D-5BB6-46AC-BC01-1DB01256E3DB}" type="pres">
      <dgm:prSet presAssocID="{AE1A2241-019A-44E9-B892-E68014810107}" presName="imgShp" presStyleLbl="fgImgPlace1" presStyleIdx="0" presStyleCnt="7"/>
      <dgm:spPr/>
    </dgm:pt>
    <dgm:pt modelId="{6A7FE9F6-8D96-4383-92D0-2C1753BAEFF5}" type="pres">
      <dgm:prSet presAssocID="{AE1A2241-019A-44E9-B892-E68014810107}" presName="txShp" presStyleLbl="node1" presStyleIdx="0" presStyleCnt="7">
        <dgm:presLayoutVars>
          <dgm:bulletEnabled val="1"/>
        </dgm:presLayoutVars>
      </dgm:prSet>
      <dgm:spPr/>
    </dgm:pt>
    <dgm:pt modelId="{745850E3-3A18-484B-A3FA-066D3ED5ACEE}" type="pres">
      <dgm:prSet presAssocID="{D6B605AD-4A97-4272-90B6-CA99589230F1}" presName="spacing" presStyleCnt="0"/>
      <dgm:spPr/>
    </dgm:pt>
    <dgm:pt modelId="{A948616F-611F-4C71-B0BD-1560FB921FA3}" type="pres">
      <dgm:prSet presAssocID="{C5D59119-D9FC-4B5C-AA1C-A361B0214645}" presName="composite" presStyleCnt="0"/>
      <dgm:spPr/>
    </dgm:pt>
    <dgm:pt modelId="{7418C7E7-A2DE-433C-A7B5-0205ACE0F0D0}" type="pres">
      <dgm:prSet presAssocID="{C5D59119-D9FC-4B5C-AA1C-A361B0214645}" presName="imgShp" presStyleLbl="fgImgPlace1" presStyleIdx="1" presStyleCnt="7"/>
      <dgm:spPr/>
    </dgm:pt>
    <dgm:pt modelId="{5BC9C5DB-9DB7-4817-8E89-DA5720C17732}" type="pres">
      <dgm:prSet presAssocID="{C5D59119-D9FC-4B5C-AA1C-A361B0214645}" presName="txShp" presStyleLbl="node1" presStyleIdx="1" presStyleCnt="7" custLinFactNeighborX="415" custLinFactNeighborY="-595">
        <dgm:presLayoutVars>
          <dgm:bulletEnabled val="1"/>
        </dgm:presLayoutVars>
      </dgm:prSet>
      <dgm:spPr/>
    </dgm:pt>
    <dgm:pt modelId="{5B6CF0DA-79E2-429C-A294-3812B8E7B719}" type="pres">
      <dgm:prSet presAssocID="{68BEDC9C-96CE-43EF-A194-23F544E0AEBE}" presName="spacing" presStyleCnt="0"/>
      <dgm:spPr/>
    </dgm:pt>
    <dgm:pt modelId="{6681455B-D406-40FC-92D3-501818345A74}" type="pres">
      <dgm:prSet presAssocID="{76B96ECC-F1DB-456F-84FD-D8767DE92A72}" presName="composite" presStyleCnt="0"/>
      <dgm:spPr/>
    </dgm:pt>
    <dgm:pt modelId="{BD717E69-2D45-4879-8C03-AAE67B716506}" type="pres">
      <dgm:prSet presAssocID="{76B96ECC-F1DB-456F-84FD-D8767DE92A72}" presName="imgShp" presStyleLbl="fgImgPlace1" presStyleIdx="2" presStyleCnt="7"/>
      <dgm:spPr/>
    </dgm:pt>
    <dgm:pt modelId="{43329993-45C7-4764-A995-E3F883109CBE}" type="pres">
      <dgm:prSet presAssocID="{76B96ECC-F1DB-456F-84FD-D8767DE92A72}" presName="txShp" presStyleLbl="node1" presStyleIdx="2" presStyleCnt="7">
        <dgm:presLayoutVars>
          <dgm:bulletEnabled val="1"/>
        </dgm:presLayoutVars>
      </dgm:prSet>
      <dgm:spPr/>
    </dgm:pt>
    <dgm:pt modelId="{78ADBD94-B6F0-4F3A-BB45-6F547C829A14}" type="pres">
      <dgm:prSet presAssocID="{12C7CD2B-F405-499F-BF7A-6C5A09BE465F}" presName="spacing" presStyleCnt="0"/>
      <dgm:spPr/>
    </dgm:pt>
    <dgm:pt modelId="{254B682C-4E0D-4AE8-A9EF-6653BFD7978B}" type="pres">
      <dgm:prSet presAssocID="{889A3E4C-92B5-4083-B979-B9DA8155D5CE}" presName="composite" presStyleCnt="0"/>
      <dgm:spPr/>
    </dgm:pt>
    <dgm:pt modelId="{70D84F55-3F47-4CF8-8B96-25C381027CC9}" type="pres">
      <dgm:prSet presAssocID="{889A3E4C-92B5-4083-B979-B9DA8155D5CE}" presName="imgShp" presStyleLbl="fgImgPlace1" presStyleIdx="3" presStyleCnt="7"/>
      <dgm:spPr/>
    </dgm:pt>
    <dgm:pt modelId="{E4933B77-D9B6-4236-B678-ABF862378990}" type="pres">
      <dgm:prSet presAssocID="{889A3E4C-92B5-4083-B979-B9DA8155D5CE}" presName="txShp" presStyleLbl="node1" presStyleIdx="3" presStyleCnt="7">
        <dgm:presLayoutVars>
          <dgm:bulletEnabled val="1"/>
        </dgm:presLayoutVars>
      </dgm:prSet>
      <dgm:spPr/>
    </dgm:pt>
    <dgm:pt modelId="{8264AC4D-A6EF-424B-BD48-07334FA68D4A}" type="pres">
      <dgm:prSet presAssocID="{54E7AA05-B91F-4EDA-9425-540F9EF1C408}" presName="spacing" presStyleCnt="0"/>
      <dgm:spPr/>
    </dgm:pt>
    <dgm:pt modelId="{0C9683FC-2439-4C01-9AAF-39B725619316}" type="pres">
      <dgm:prSet presAssocID="{A8B0A012-56B5-430A-844D-CA92E9C5F049}" presName="composite" presStyleCnt="0"/>
      <dgm:spPr/>
    </dgm:pt>
    <dgm:pt modelId="{24250079-AB9E-45F1-9E39-A7E4B5362FD8}" type="pres">
      <dgm:prSet presAssocID="{A8B0A012-56B5-430A-844D-CA92E9C5F049}" presName="imgShp" presStyleLbl="fgImgPlace1" presStyleIdx="4" presStyleCnt="7"/>
      <dgm:spPr/>
    </dgm:pt>
    <dgm:pt modelId="{9C8E6F50-391A-4936-8547-01A719FA1A25}" type="pres">
      <dgm:prSet presAssocID="{A8B0A012-56B5-430A-844D-CA92E9C5F049}" presName="txShp" presStyleLbl="node1" presStyleIdx="4" presStyleCnt="7">
        <dgm:presLayoutVars>
          <dgm:bulletEnabled val="1"/>
        </dgm:presLayoutVars>
      </dgm:prSet>
      <dgm:spPr/>
    </dgm:pt>
    <dgm:pt modelId="{EB013A71-6ACC-4484-B50C-953D4989A182}" type="pres">
      <dgm:prSet presAssocID="{6E0C585B-8A78-442C-BA31-9B3140EFB234}" presName="spacing" presStyleCnt="0"/>
      <dgm:spPr/>
    </dgm:pt>
    <dgm:pt modelId="{0CBF2637-AF49-44A7-8F56-969E7AF67E2E}" type="pres">
      <dgm:prSet presAssocID="{E5F45B5F-0C6E-49E3-9785-65498661A243}" presName="composite" presStyleCnt="0"/>
      <dgm:spPr/>
    </dgm:pt>
    <dgm:pt modelId="{02869562-F80D-4FC0-9A3D-FAC83E370049}" type="pres">
      <dgm:prSet presAssocID="{E5F45B5F-0C6E-49E3-9785-65498661A243}" presName="imgShp" presStyleLbl="fgImgPlace1" presStyleIdx="5" presStyleCnt="7"/>
      <dgm:spPr/>
    </dgm:pt>
    <dgm:pt modelId="{EF7EFAF1-1318-47D4-96F8-4EE598373BE3}" type="pres">
      <dgm:prSet presAssocID="{E5F45B5F-0C6E-49E3-9785-65498661A243}" presName="txShp" presStyleLbl="node1" presStyleIdx="5" presStyleCnt="7">
        <dgm:presLayoutVars>
          <dgm:bulletEnabled val="1"/>
        </dgm:presLayoutVars>
      </dgm:prSet>
      <dgm:spPr/>
    </dgm:pt>
    <dgm:pt modelId="{62CB9A12-A876-49CD-BE1F-758D6DA69BB2}" type="pres">
      <dgm:prSet presAssocID="{708105A6-4B29-4B77-8D0B-DFFA09279716}" presName="spacing" presStyleCnt="0"/>
      <dgm:spPr/>
    </dgm:pt>
    <dgm:pt modelId="{B15162A6-813C-4289-9870-DE6517956312}" type="pres">
      <dgm:prSet presAssocID="{0BA55952-0E75-48CB-B14C-8BDD652BDFA1}" presName="composite" presStyleCnt="0"/>
      <dgm:spPr/>
    </dgm:pt>
    <dgm:pt modelId="{4B115437-9BDE-4C8E-8577-0310159A04CF}" type="pres">
      <dgm:prSet presAssocID="{0BA55952-0E75-48CB-B14C-8BDD652BDFA1}" presName="imgShp" presStyleLbl="fgImgPlace1" presStyleIdx="6" presStyleCnt="7"/>
      <dgm:spPr/>
    </dgm:pt>
    <dgm:pt modelId="{E3D60ACE-63C2-463C-A23C-3275D8551207}" type="pres">
      <dgm:prSet presAssocID="{0BA55952-0E75-48CB-B14C-8BDD652BDFA1}" presName="txShp" presStyleLbl="node1" presStyleIdx="6" presStyleCnt="7">
        <dgm:presLayoutVars>
          <dgm:bulletEnabled val="1"/>
        </dgm:presLayoutVars>
      </dgm:prSet>
      <dgm:spPr/>
    </dgm:pt>
  </dgm:ptLst>
  <dgm:cxnLst>
    <dgm:cxn modelId="{C3B33C08-88B5-4EE0-85B0-60E492CCA223}" srcId="{357D5464-CA75-4AA9-A64A-D86B68B6D515}" destId="{0BA55952-0E75-48CB-B14C-8BDD652BDFA1}" srcOrd="6" destOrd="0" parTransId="{6B8C9B83-B3F8-424F-8603-6D2E45BF2C08}" sibTransId="{FB89E2F9-6363-4677-A4B4-A6F2D253C37A}"/>
    <dgm:cxn modelId="{643B2209-E11F-42F1-A75F-0EF1AFBA556D}" type="presOf" srcId="{AE1A2241-019A-44E9-B892-E68014810107}" destId="{6A7FE9F6-8D96-4383-92D0-2C1753BAEFF5}" srcOrd="0" destOrd="0" presId="urn:microsoft.com/office/officeart/2005/8/layout/vList3"/>
    <dgm:cxn modelId="{E481181E-F0C3-4DAA-B209-61CEF2B3F418}" type="presOf" srcId="{0BA55952-0E75-48CB-B14C-8BDD652BDFA1}" destId="{E3D60ACE-63C2-463C-A23C-3275D8551207}" srcOrd="0" destOrd="0" presId="urn:microsoft.com/office/officeart/2005/8/layout/vList3"/>
    <dgm:cxn modelId="{E208CE23-EA58-4CA6-86DC-E2C3655F97E8}" srcId="{357D5464-CA75-4AA9-A64A-D86B68B6D515}" destId="{E5F45B5F-0C6E-49E3-9785-65498661A243}" srcOrd="5" destOrd="0" parTransId="{AA28B1DF-2E50-484B-9BF5-28B27CBECCF3}" sibTransId="{708105A6-4B29-4B77-8D0B-DFFA09279716}"/>
    <dgm:cxn modelId="{57237562-9448-4A1B-9789-224F9C24E84B}" type="presOf" srcId="{A8B0A012-56B5-430A-844D-CA92E9C5F049}" destId="{9C8E6F50-391A-4936-8547-01A719FA1A25}" srcOrd="0" destOrd="0" presId="urn:microsoft.com/office/officeart/2005/8/layout/vList3"/>
    <dgm:cxn modelId="{03D1D744-F2A9-4D99-BF00-C53F6BD79C27}" type="presOf" srcId="{357D5464-CA75-4AA9-A64A-D86B68B6D515}" destId="{A39DF246-D4BC-4FFE-ACFF-2FA7DAE67780}" srcOrd="0" destOrd="0" presId="urn:microsoft.com/office/officeart/2005/8/layout/vList3"/>
    <dgm:cxn modelId="{C04A4F52-E826-4408-910D-F56FFAC24125}" srcId="{357D5464-CA75-4AA9-A64A-D86B68B6D515}" destId="{889A3E4C-92B5-4083-B979-B9DA8155D5CE}" srcOrd="3" destOrd="0" parTransId="{5F73C4CD-7ADE-4818-9BC6-C1D1DC5EADBE}" sibTransId="{54E7AA05-B91F-4EDA-9425-540F9EF1C408}"/>
    <dgm:cxn modelId="{E26EC676-A9BD-49F7-B5CD-D174DD27BE44}" srcId="{357D5464-CA75-4AA9-A64A-D86B68B6D515}" destId="{AE1A2241-019A-44E9-B892-E68014810107}" srcOrd="0" destOrd="0" parTransId="{ABB48B4D-4822-4AD7-BA5D-13D6D41DF702}" sibTransId="{D6B605AD-4A97-4272-90B6-CA99589230F1}"/>
    <dgm:cxn modelId="{2D7F1959-78C4-43B6-87B0-8B53A4C7EB4B}" type="presOf" srcId="{76B96ECC-F1DB-456F-84FD-D8767DE92A72}" destId="{43329993-45C7-4764-A995-E3F883109CBE}" srcOrd="0" destOrd="0" presId="urn:microsoft.com/office/officeart/2005/8/layout/vList3"/>
    <dgm:cxn modelId="{D1425E82-B11E-47A0-ADBA-9A4C12C2B21A}" type="presOf" srcId="{C5D59119-D9FC-4B5C-AA1C-A361B0214645}" destId="{5BC9C5DB-9DB7-4817-8E89-DA5720C17732}" srcOrd="0" destOrd="0" presId="urn:microsoft.com/office/officeart/2005/8/layout/vList3"/>
    <dgm:cxn modelId="{887051A1-5A66-4785-A360-1AA7AE7BA6A4}" type="presOf" srcId="{889A3E4C-92B5-4083-B979-B9DA8155D5CE}" destId="{E4933B77-D9B6-4236-B678-ABF862378990}" srcOrd="0" destOrd="0" presId="urn:microsoft.com/office/officeart/2005/8/layout/vList3"/>
    <dgm:cxn modelId="{B7E9DDC0-4E15-4BCA-8AAB-BAB0DDB02EBA}" srcId="{357D5464-CA75-4AA9-A64A-D86B68B6D515}" destId="{C5D59119-D9FC-4B5C-AA1C-A361B0214645}" srcOrd="1" destOrd="0" parTransId="{46D53BD8-8830-4AAA-A351-45B1EFAA2C78}" sibTransId="{68BEDC9C-96CE-43EF-A194-23F544E0AEBE}"/>
    <dgm:cxn modelId="{8F600CC3-7F0C-4E2F-A756-21C4EB780203}" type="presOf" srcId="{E5F45B5F-0C6E-49E3-9785-65498661A243}" destId="{EF7EFAF1-1318-47D4-96F8-4EE598373BE3}" srcOrd="0" destOrd="0" presId="urn:microsoft.com/office/officeart/2005/8/layout/vList3"/>
    <dgm:cxn modelId="{E20829CC-BA93-46C0-AA87-007EC15DD202}" srcId="{357D5464-CA75-4AA9-A64A-D86B68B6D515}" destId="{A8B0A012-56B5-430A-844D-CA92E9C5F049}" srcOrd="4" destOrd="0" parTransId="{B3797877-C705-47FA-BD13-63ADEE4327B9}" sibTransId="{6E0C585B-8A78-442C-BA31-9B3140EFB234}"/>
    <dgm:cxn modelId="{CD4397DB-4211-4DB8-A12E-F72F0FD6462A}" srcId="{357D5464-CA75-4AA9-A64A-D86B68B6D515}" destId="{76B96ECC-F1DB-456F-84FD-D8767DE92A72}" srcOrd="2" destOrd="0" parTransId="{283D4B3A-BDC4-431A-AD41-57143ED96B7A}" sibTransId="{12C7CD2B-F405-499F-BF7A-6C5A09BE465F}"/>
    <dgm:cxn modelId="{F70DF083-C23A-4A65-BBB1-FE8B9C88FFB8}" type="presParOf" srcId="{A39DF246-D4BC-4FFE-ACFF-2FA7DAE67780}" destId="{05535B09-18CF-4A85-88EC-64E650D3B014}" srcOrd="0" destOrd="0" presId="urn:microsoft.com/office/officeart/2005/8/layout/vList3"/>
    <dgm:cxn modelId="{B5FB1A04-2AD8-455C-9DCB-39ED07D18AC8}" type="presParOf" srcId="{05535B09-18CF-4A85-88EC-64E650D3B014}" destId="{906DAF2D-5BB6-46AC-BC01-1DB01256E3DB}" srcOrd="0" destOrd="0" presId="urn:microsoft.com/office/officeart/2005/8/layout/vList3"/>
    <dgm:cxn modelId="{ED89F39C-A5F4-40D7-963C-C79D8EDE6A8D}" type="presParOf" srcId="{05535B09-18CF-4A85-88EC-64E650D3B014}" destId="{6A7FE9F6-8D96-4383-92D0-2C1753BAEFF5}" srcOrd="1" destOrd="0" presId="urn:microsoft.com/office/officeart/2005/8/layout/vList3"/>
    <dgm:cxn modelId="{B0F3DF6D-E83D-4174-9486-5C2FCC1AF2E9}" type="presParOf" srcId="{A39DF246-D4BC-4FFE-ACFF-2FA7DAE67780}" destId="{745850E3-3A18-484B-A3FA-066D3ED5ACEE}" srcOrd="1" destOrd="0" presId="urn:microsoft.com/office/officeart/2005/8/layout/vList3"/>
    <dgm:cxn modelId="{29DC4629-0DB7-4130-AAC0-A48FE099A4D2}" type="presParOf" srcId="{A39DF246-D4BC-4FFE-ACFF-2FA7DAE67780}" destId="{A948616F-611F-4C71-B0BD-1560FB921FA3}" srcOrd="2" destOrd="0" presId="urn:microsoft.com/office/officeart/2005/8/layout/vList3"/>
    <dgm:cxn modelId="{D9636F27-18E5-45BF-B0B2-0CB31C81081F}" type="presParOf" srcId="{A948616F-611F-4C71-B0BD-1560FB921FA3}" destId="{7418C7E7-A2DE-433C-A7B5-0205ACE0F0D0}" srcOrd="0" destOrd="0" presId="urn:microsoft.com/office/officeart/2005/8/layout/vList3"/>
    <dgm:cxn modelId="{2C0C30E0-B91B-4028-AB43-19331E717508}" type="presParOf" srcId="{A948616F-611F-4C71-B0BD-1560FB921FA3}" destId="{5BC9C5DB-9DB7-4817-8E89-DA5720C17732}" srcOrd="1" destOrd="0" presId="urn:microsoft.com/office/officeart/2005/8/layout/vList3"/>
    <dgm:cxn modelId="{18454346-1E98-4D43-8357-08ECE30AED4F}" type="presParOf" srcId="{A39DF246-D4BC-4FFE-ACFF-2FA7DAE67780}" destId="{5B6CF0DA-79E2-429C-A294-3812B8E7B719}" srcOrd="3" destOrd="0" presId="urn:microsoft.com/office/officeart/2005/8/layout/vList3"/>
    <dgm:cxn modelId="{4671A4FC-A09D-46AB-99D1-5E016035E214}" type="presParOf" srcId="{A39DF246-D4BC-4FFE-ACFF-2FA7DAE67780}" destId="{6681455B-D406-40FC-92D3-501818345A74}" srcOrd="4" destOrd="0" presId="urn:microsoft.com/office/officeart/2005/8/layout/vList3"/>
    <dgm:cxn modelId="{7846E852-19CE-4173-9DB5-E743C4297014}" type="presParOf" srcId="{6681455B-D406-40FC-92D3-501818345A74}" destId="{BD717E69-2D45-4879-8C03-AAE67B716506}" srcOrd="0" destOrd="0" presId="urn:microsoft.com/office/officeart/2005/8/layout/vList3"/>
    <dgm:cxn modelId="{3D0258AF-11EF-4FC6-80BB-4F2AA32F71E0}" type="presParOf" srcId="{6681455B-D406-40FC-92D3-501818345A74}" destId="{43329993-45C7-4764-A995-E3F883109CBE}" srcOrd="1" destOrd="0" presId="urn:microsoft.com/office/officeart/2005/8/layout/vList3"/>
    <dgm:cxn modelId="{DF26DC64-2D4B-4F17-A719-BE903B99BF53}" type="presParOf" srcId="{A39DF246-D4BC-4FFE-ACFF-2FA7DAE67780}" destId="{78ADBD94-B6F0-4F3A-BB45-6F547C829A14}" srcOrd="5" destOrd="0" presId="urn:microsoft.com/office/officeart/2005/8/layout/vList3"/>
    <dgm:cxn modelId="{DBADE8E8-4526-4B0E-86A5-22A376FB0255}" type="presParOf" srcId="{A39DF246-D4BC-4FFE-ACFF-2FA7DAE67780}" destId="{254B682C-4E0D-4AE8-A9EF-6653BFD7978B}" srcOrd="6" destOrd="0" presId="urn:microsoft.com/office/officeart/2005/8/layout/vList3"/>
    <dgm:cxn modelId="{7DE575CB-CD6F-43D2-AC0A-03264696429D}" type="presParOf" srcId="{254B682C-4E0D-4AE8-A9EF-6653BFD7978B}" destId="{70D84F55-3F47-4CF8-8B96-25C381027CC9}" srcOrd="0" destOrd="0" presId="urn:microsoft.com/office/officeart/2005/8/layout/vList3"/>
    <dgm:cxn modelId="{3A9DAE44-8F14-4F25-BCF9-8D31D3696F02}" type="presParOf" srcId="{254B682C-4E0D-4AE8-A9EF-6653BFD7978B}" destId="{E4933B77-D9B6-4236-B678-ABF862378990}" srcOrd="1" destOrd="0" presId="urn:microsoft.com/office/officeart/2005/8/layout/vList3"/>
    <dgm:cxn modelId="{3E244233-3822-4DCA-AE3B-29C449C392F3}" type="presParOf" srcId="{A39DF246-D4BC-4FFE-ACFF-2FA7DAE67780}" destId="{8264AC4D-A6EF-424B-BD48-07334FA68D4A}" srcOrd="7" destOrd="0" presId="urn:microsoft.com/office/officeart/2005/8/layout/vList3"/>
    <dgm:cxn modelId="{3AE04974-E752-4237-A55E-E52624311F7F}" type="presParOf" srcId="{A39DF246-D4BC-4FFE-ACFF-2FA7DAE67780}" destId="{0C9683FC-2439-4C01-9AAF-39B725619316}" srcOrd="8" destOrd="0" presId="urn:microsoft.com/office/officeart/2005/8/layout/vList3"/>
    <dgm:cxn modelId="{DFC474CC-E337-4940-A5A6-F6EADB9BCB9D}" type="presParOf" srcId="{0C9683FC-2439-4C01-9AAF-39B725619316}" destId="{24250079-AB9E-45F1-9E39-A7E4B5362FD8}" srcOrd="0" destOrd="0" presId="urn:microsoft.com/office/officeart/2005/8/layout/vList3"/>
    <dgm:cxn modelId="{AABCFEF6-4BF5-424A-9ACE-BA1896A919F5}" type="presParOf" srcId="{0C9683FC-2439-4C01-9AAF-39B725619316}" destId="{9C8E6F50-391A-4936-8547-01A719FA1A25}" srcOrd="1" destOrd="0" presId="urn:microsoft.com/office/officeart/2005/8/layout/vList3"/>
    <dgm:cxn modelId="{8D93D801-8958-4BF8-8E02-A01D070CF8C7}" type="presParOf" srcId="{A39DF246-D4BC-4FFE-ACFF-2FA7DAE67780}" destId="{EB013A71-6ACC-4484-B50C-953D4989A182}" srcOrd="9" destOrd="0" presId="urn:microsoft.com/office/officeart/2005/8/layout/vList3"/>
    <dgm:cxn modelId="{0445CDF0-7576-4C41-B412-380B1A4F7CFD}" type="presParOf" srcId="{A39DF246-D4BC-4FFE-ACFF-2FA7DAE67780}" destId="{0CBF2637-AF49-44A7-8F56-969E7AF67E2E}" srcOrd="10" destOrd="0" presId="urn:microsoft.com/office/officeart/2005/8/layout/vList3"/>
    <dgm:cxn modelId="{CA0316EF-35F9-42D0-8119-B7DA0AA2EDD5}" type="presParOf" srcId="{0CBF2637-AF49-44A7-8F56-969E7AF67E2E}" destId="{02869562-F80D-4FC0-9A3D-FAC83E370049}" srcOrd="0" destOrd="0" presId="urn:microsoft.com/office/officeart/2005/8/layout/vList3"/>
    <dgm:cxn modelId="{135034F8-9D4E-4DF7-873E-63963F1EB1AF}" type="presParOf" srcId="{0CBF2637-AF49-44A7-8F56-969E7AF67E2E}" destId="{EF7EFAF1-1318-47D4-96F8-4EE598373BE3}" srcOrd="1" destOrd="0" presId="urn:microsoft.com/office/officeart/2005/8/layout/vList3"/>
    <dgm:cxn modelId="{1456ACB6-F82C-406D-8FB8-94DE4E3BB749}" type="presParOf" srcId="{A39DF246-D4BC-4FFE-ACFF-2FA7DAE67780}" destId="{62CB9A12-A876-49CD-BE1F-758D6DA69BB2}" srcOrd="11" destOrd="0" presId="urn:microsoft.com/office/officeart/2005/8/layout/vList3"/>
    <dgm:cxn modelId="{4245FD8A-9F16-4067-A17F-CE24A1AD0EEB}" type="presParOf" srcId="{A39DF246-D4BC-4FFE-ACFF-2FA7DAE67780}" destId="{B15162A6-813C-4289-9870-DE6517956312}" srcOrd="12" destOrd="0" presId="urn:microsoft.com/office/officeart/2005/8/layout/vList3"/>
    <dgm:cxn modelId="{43830B59-ADD3-4C13-B450-E5FEB264227A}" type="presParOf" srcId="{B15162A6-813C-4289-9870-DE6517956312}" destId="{4B115437-9BDE-4C8E-8577-0310159A04CF}" srcOrd="0" destOrd="0" presId="urn:microsoft.com/office/officeart/2005/8/layout/vList3"/>
    <dgm:cxn modelId="{2B9BBE37-3A2C-4C96-BE19-AA908EF851BD}" type="presParOf" srcId="{B15162A6-813C-4289-9870-DE6517956312}" destId="{E3D60ACE-63C2-463C-A23C-3275D855120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EA8C99-3464-43CD-8848-E7F502C19131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37A013B8-B914-400C-849B-E574A89EEE83}">
      <dgm:prSet phldrT="[Texto]"/>
      <dgm:spPr/>
      <dgm:t>
        <a:bodyPr/>
        <a:lstStyle/>
        <a:p>
          <a:r>
            <a:rPr lang="es-AR" dirty="0"/>
            <a:t>TECNICA</a:t>
          </a:r>
        </a:p>
      </dgm:t>
    </dgm:pt>
    <dgm:pt modelId="{96B44F35-C0D0-469B-A80C-6BBA6C4A164A}" type="parTrans" cxnId="{66AF6C9F-338B-4EA5-929D-631ACF19ACEF}">
      <dgm:prSet/>
      <dgm:spPr/>
      <dgm:t>
        <a:bodyPr/>
        <a:lstStyle/>
        <a:p>
          <a:endParaRPr lang="es-AR"/>
        </a:p>
      </dgm:t>
    </dgm:pt>
    <dgm:pt modelId="{F7DFE52C-D4DD-4A64-96D7-873B1A6BE625}" type="sibTrans" cxnId="{66AF6C9F-338B-4EA5-929D-631ACF19ACEF}">
      <dgm:prSet/>
      <dgm:spPr/>
      <dgm:t>
        <a:bodyPr/>
        <a:lstStyle/>
        <a:p>
          <a:endParaRPr lang="es-AR"/>
        </a:p>
      </dgm:t>
    </dgm:pt>
    <dgm:pt modelId="{6EC0A365-D156-42F9-A03F-BB5442E14B4F}">
      <dgm:prSet phldrT="[Texto]"/>
      <dgm:spPr/>
      <dgm:t>
        <a:bodyPr/>
        <a:lstStyle/>
        <a:p>
          <a:r>
            <a:rPr lang="es-AR" dirty="0"/>
            <a:t>REQUERIMIENTO</a:t>
          </a:r>
        </a:p>
      </dgm:t>
    </dgm:pt>
    <dgm:pt modelId="{F295C3CB-8753-47C5-8FF8-6B648B9F971B}" type="parTrans" cxnId="{5080C6D8-0C5D-42ED-ADE0-360EC7CC1E61}">
      <dgm:prSet/>
      <dgm:spPr/>
      <dgm:t>
        <a:bodyPr/>
        <a:lstStyle/>
        <a:p>
          <a:endParaRPr lang="es-AR"/>
        </a:p>
      </dgm:t>
    </dgm:pt>
    <dgm:pt modelId="{AB901EC7-6290-404F-94A4-F58E81E1EDF3}" type="sibTrans" cxnId="{5080C6D8-0C5D-42ED-ADE0-360EC7CC1E61}">
      <dgm:prSet/>
      <dgm:spPr/>
      <dgm:t>
        <a:bodyPr/>
        <a:lstStyle/>
        <a:p>
          <a:endParaRPr lang="es-AR"/>
        </a:p>
      </dgm:t>
    </dgm:pt>
    <dgm:pt modelId="{B4AEE0B8-B558-48ED-90B2-E2BB5F6CB9C8}">
      <dgm:prSet phldrT="[Texto]"/>
      <dgm:spPr/>
      <dgm:t>
        <a:bodyPr/>
        <a:lstStyle/>
        <a:p>
          <a:r>
            <a:rPr lang="es-AR" dirty="0"/>
            <a:t>ANALISIS Y DISEÑO</a:t>
          </a:r>
        </a:p>
      </dgm:t>
    </dgm:pt>
    <dgm:pt modelId="{A8E5C896-0C48-4B53-AEB6-0635B3BD9205}" type="parTrans" cxnId="{866E5782-8BE5-4B85-B4EC-157EEB2FBF31}">
      <dgm:prSet/>
      <dgm:spPr/>
      <dgm:t>
        <a:bodyPr/>
        <a:lstStyle/>
        <a:p>
          <a:endParaRPr lang="es-AR"/>
        </a:p>
      </dgm:t>
    </dgm:pt>
    <dgm:pt modelId="{6CCE542D-FC9F-4513-86C2-3F8C4A296FD7}" type="sibTrans" cxnId="{866E5782-8BE5-4B85-B4EC-157EEB2FBF31}">
      <dgm:prSet/>
      <dgm:spPr/>
      <dgm:t>
        <a:bodyPr/>
        <a:lstStyle/>
        <a:p>
          <a:endParaRPr lang="es-AR"/>
        </a:p>
      </dgm:t>
    </dgm:pt>
    <dgm:pt modelId="{EFF79B8E-4C99-4F61-B982-55CDA7D1BA94}">
      <dgm:prSet phldrT="[Texto]"/>
      <dgm:spPr/>
      <dgm:t>
        <a:bodyPr/>
        <a:lstStyle/>
        <a:p>
          <a:r>
            <a:rPr lang="es-AR" dirty="0"/>
            <a:t>GESTION</a:t>
          </a:r>
        </a:p>
      </dgm:t>
    </dgm:pt>
    <dgm:pt modelId="{1DE1CF38-379A-4042-A6C3-79FB2C10FA2C}" type="parTrans" cxnId="{D8D3206B-80B8-4108-9360-E8AE1D419089}">
      <dgm:prSet/>
      <dgm:spPr/>
      <dgm:t>
        <a:bodyPr/>
        <a:lstStyle/>
        <a:p>
          <a:endParaRPr lang="es-AR"/>
        </a:p>
      </dgm:t>
    </dgm:pt>
    <dgm:pt modelId="{9C1F3BB9-4FF1-4477-B0E0-B3A15BDBEE0E}" type="sibTrans" cxnId="{D8D3206B-80B8-4108-9360-E8AE1D419089}">
      <dgm:prSet/>
      <dgm:spPr/>
      <dgm:t>
        <a:bodyPr/>
        <a:lstStyle/>
        <a:p>
          <a:endParaRPr lang="es-AR"/>
        </a:p>
      </dgm:t>
    </dgm:pt>
    <dgm:pt modelId="{2F679C2F-DA63-42BA-A992-496894C6943F}">
      <dgm:prSet phldrT="[Texto]"/>
      <dgm:spPr/>
      <dgm:t>
        <a:bodyPr/>
        <a:lstStyle/>
        <a:p>
          <a:r>
            <a:rPr lang="es-AR" dirty="0"/>
            <a:t>PLANIFICACION Y PROYECTO</a:t>
          </a:r>
        </a:p>
      </dgm:t>
    </dgm:pt>
    <dgm:pt modelId="{DFFA8B7E-29AE-490B-A098-D0976AFB40F3}" type="parTrans" cxnId="{130C6E13-8315-4032-A3E4-C400DA75A5FB}">
      <dgm:prSet/>
      <dgm:spPr/>
      <dgm:t>
        <a:bodyPr/>
        <a:lstStyle/>
        <a:p>
          <a:endParaRPr lang="es-AR"/>
        </a:p>
      </dgm:t>
    </dgm:pt>
    <dgm:pt modelId="{1770E973-2B44-4E75-BAB5-2BF9F5699427}" type="sibTrans" cxnId="{130C6E13-8315-4032-A3E4-C400DA75A5FB}">
      <dgm:prSet/>
      <dgm:spPr/>
      <dgm:t>
        <a:bodyPr/>
        <a:lstStyle/>
        <a:p>
          <a:endParaRPr lang="es-AR"/>
        </a:p>
      </dgm:t>
    </dgm:pt>
    <dgm:pt modelId="{C8AEF319-6B87-4DD8-893D-F4288B212CC9}">
      <dgm:prSet phldrT="[Texto]"/>
      <dgm:spPr/>
      <dgm:t>
        <a:bodyPr/>
        <a:lstStyle/>
        <a:p>
          <a:r>
            <a:rPr lang="es-AR" dirty="0"/>
            <a:t>SOPORTE</a:t>
          </a:r>
        </a:p>
      </dgm:t>
    </dgm:pt>
    <dgm:pt modelId="{52209A8A-4A4A-41CD-8005-951AC65FE954}" type="parTrans" cxnId="{2DABF3EA-ECC1-411E-8C13-3DB15C14A085}">
      <dgm:prSet/>
      <dgm:spPr/>
      <dgm:t>
        <a:bodyPr/>
        <a:lstStyle/>
        <a:p>
          <a:endParaRPr lang="es-AR"/>
        </a:p>
      </dgm:t>
    </dgm:pt>
    <dgm:pt modelId="{AAC2190A-54C6-4135-A041-D495EBE6CF7D}" type="sibTrans" cxnId="{2DABF3EA-ECC1-411E-8C13-3DB15C14A085}">
      <dgm:prSet/>
      <dgm:spPr/>
      <dgm:t>
        <a:bodyPr/>
        <a:lstStyle/>
        <a:p>
          <a:endParaRPr lang="es-AR"/>
        </a:p>
      </dgm:t>
    </dgm:pt>
    <dgm:pt modelId="{0B5807CA-6169-451D-AACB-72B038126F01}">
      <dgm:prSet phldrT="[Texto]"/>
      <dgm:spPr/>
      <dgm:t>
        <a:bodyPr/>
        <a:lstStyle/>
        <a:p>
          <a:r>
            <a:rPr lang="es-AR" dirty="0"/>
            <a:t>GESTION DE CONFIGURACION DE SW</a:t>
          </a:r>
        </a:p>
      </dgm:t>
    </dgm:pt>
    <dgm:pt modelId="{941BD7F2-980B-4455-BF4B-29CD85B81846}" type="parTrans" cxnId="{39B73F4D-7E51-41E3-8D1E-8AECC418C1FC}">
      <dgm:prSet/>
      <dgm:spPr/>
      <dgm:t>
        <a:bodyPr/>
        <a:lstStyle/>
        <a:p>
          <a:endParaRPr lang="es-AR"/>
        </a:p>
      </dgm:t>
    </dgm:pt>
    <dgm:pt modelId="{7A445C41-F14A-4AE6-AC94-02C5BC835C44}" type="sibTrans" cxnId="{39B73F4D-7E51-41E3-8D1E-8AECC418C1FC}">
      <dgm:prSet/>
      <dgm:spPr/>
      <dgm:t>
        <a:bodyPr/>
        <a:lstStyle/>
        <a:p>
          <a:endParaRPr lang="es-AR"/>
        </a:p>
      </dgm:t>
    </dgm:pt>
    <dgm:pt modelId="{7A773424-A67F-4FA2-A8A4-74628E03C946}">
      <dgm:prSet phldrT="[Texto]"/>
      <dgm:spPr/>
      <dgm:t>
        <a:bodyPr/>
        <a:lstStyle/>
        <a:p>
          <a:r>
            <a:rPr lang="es-AR" dirty="0"/>
            <a:t>ASEGURAMIENTO DE CALIDAD</a:t>
          </a:r>
        </a:p>
      </dgm:t>
    </dgm:pt>
    <dgm:pt modelId="{45AAEB18-6DFB-4EA3-AFC3-4C8144E57F9E}" type="parTrans" cxnId="{93CC6714-1F99-4A76-B9AD-5C0D04C86F6A}">
      <dgm:prSet/>
      <dgm:spPr/>
      <dgm:t>
        <a:bodyPr/>
        <a:lstStyle/>
        <a:p>
          <a:endParaRPr lang="es-AR"/>
        </a:p>
      </dgm:t>
    </dgm:pt>
    <dgm:pt modelId="{C6AD637A-D8AF-4DED-8815-110BCBB086C3}" type="sibTrans" cxnId="{93CC6714-1F99-4A76-B9AD-5C0D04C86F6A}">
      <dgm:prSet/>
      <dgm:spPr/>
      <dgm:t>
        <a:bodyPr/>
        <a:lstStyle/>
        <a:p>
          <a:endParaRPr lang="es-AR"/>
        </a:p>
      </dgm:t>
    </dgm:pt>
    <dgm:pt modelId="{83D0EFAE-97F3-47BB-A5FA-417ECF284C88}">
      <dgm:prSet phldrT="[Texto]"/>
      <dgm:spPr/>
      <dgm:t>
        <a:bodyPr/>
        <a:lstStyle/>
        <a:p>
          <a:r>
            <a:rPr lang="es-AR" dirty="0"/>
            <a:t>IMPLEMENTACION</a:t>
          </a:r>
        </a:p>
      </dgm:t>
    </dgm:pt>
    <dgm:pt modelId="{4E34124F-3DBC-4534-A128-AE3B2D88F50A}" type="parTrans" cxnId="{399EB912-2230-46B2-AD33-F8A017D66225}">
      <dgm:prSet/>
      <dgm:spPr/>
      <dgm:t>
        <a:bodyPr/>
        <a:lstStyle/>
        <a:p>
          <a:endParaRPr lang="es-AR"/>
        </a:p>
      </dgm:t>
    </dgm:pt>
    <dgm:pt modelId="{8D178804-3CBB-4264-9A11-F1D8200461F3}" type="sibTrans" cxnId="{399EB912-2230-46B2-AD33-F8A017D66225}">
      <dgm:prSet/>
      <dgm:spPr/>
      <dgm:t>
        <a:bodyPr/>
        <a:lstStyle/>
        <a:p>
          <a:endParaRPr lang="es-AR"/>
        </a:p>
      </dgm:t>
    </dgm:pt>
    <dgm:pt modelId="{59E70575-0E8E-4CA2-8AF5-24B747A1ACEA}">
      <dgm:prSet phldrT="[Texto]"/>
      <dgm:spPr/>
      <dgm:t>
        <a:bodyPr/>
        <a:lstStyle/>
        <a:p>
          <a:r>
            <a:rPr lang="es-AR" dirty="0"/>
            <a:t>PRUEBA</a:t>
          </a:r>
        </a:p>
      </dgm:t>
    </dgm:pt>
    <dgm:pt modelId="{2AE97AE0-EA45-42EF-BEAF-B4F0C1627CBF}" type="parTrans" cxnId="{0C0668E7-7812-4532-8F97-1C9408A5351B}">
      <dgm:prSet/>
      <dgm:spPr/>
      <dgm:t>
        <a:bodyPr/>
        <a:lstStyle/>
        <a:p>
          <a:endParaRPr lang="es-AR"/>
        </a:p>
      </dgm:t>
    </dgm:pt>
    <dgm:pt modelId="{5D5FA1DD-C48E-4056-B861-098BCDB1EC9F}" type="sibTrans" cxnId="{0C0668E7-7812-4532-8F97-1C9408A5351B}">
      <dgm:prSet/>
      <dgm:spPr/>
      <dgm:t>
        <a:bodyPr/>
        <a:lstStyle/>
        <a:p>
          <a:endParaRPr lang="es-AR"/>
        </a:p>
      </dgm:t>
    </dgm:pt>
    <dgm:pt modelId="{9918304A-2861-4336-A359-19ED83071D7D}">
      <dgm:prSet phldrT="[Texto]"/>
      <dgm:spPr/>
      <dgm:t>
        <a:bodyPr/>
        <a:lstStyle/>
        <a:p>
          <a:r>
            <a:rPr lang="es-AR" dirty="0"/>
            <a:t>DESPLIEQUE</a:t>
          </a:r>
        </a:p>
      </dgm:t>
    </dgm:pt>
    <dgm:pt modelId="{1C6934D2-9BEB-4EBB-9034-0E13FB9F71A0}" type="parTrans" cxnId="{E35B2086-241B-4E8D-95BB-5D35496EA8D1}">
      <dgm:prSet/>
      <dgm:spPr/>
      <dgm:t>
        <a:bodyPr/>
        <a:lstStyle/>
        <a:p>
          <a:endParaRPr lang="es-AR"/>
        </a:p>
      </dgm:t>
    </dgm:pt>
    <dgm:pt modelId="{62B97AEF-7A09-4E27-B9DD-77974BDE096F}" type="sibTrans" cxnId="{E35B2086-241B-4E8D-95BB-5D35496EA8D1}">
      <dgm:prSet/>
      <dgm:spPr/>
      <dgm:t>
        <a:bodyPr/>
        <a:lstStyle/>
        <a:p>
          <a:endParaRPr lang="es-AR"/>
        </a:p>
      </dgm:t>
    </dgm:pt>
    <dgm:pt modelId="{23CADAF0-8AB3-4E18-921C-047753616BF1}">
      <dgm:prSet phldrT="[Texto]"/>
      <dgm:spPr/>
      <dgm:t>
        <a:bodyPr/>
        <a:lstStyle/>
        <a:p>
          <a:r>
            <a:rPr lang="es-AR" dirty="0"/>
            <a:t>MONITOREO Y GESTION DE PROYECTO</a:t>
          </a:r>
        </a:p>
      </dgm:t>
    </dgm:pt>
    <dgm:pt modelId="{E1E6EFFC-7BBF-41FC-B06F-830902A06921}" type="parTrans" cxnId="{168C65EC-7452-4913-A680-51F228914C9A}">
      <dgm:prSet/>
      <dgm:spPr/>
      <dgm:t>
        <a:bodyPr/>
        <a:lstStyle/>
        <a:p>
          <a:endParaRPr lang="es-AR"/>
        </a:p>
      </dgm:t>
    </dgm:pt>
    <dgm:pt modelId="{8D30527F-8ED7-487E-9044-3D1921DB4808}" type="sibTrans" cxnId="{168C65EC-7452-4913-A680-51F228914C9A}">
      <dgm:prSet/>
      <dgm:spPr/>
      <dgm:t>
        <a:bodyPr/>
        <a:lstStyle/>
        <a:p>
          <a:endParaRPr lang="es-AR"/>
        </a:p>
      </dgm:t>
    </dgm:pt>
    <dgm:pt modelId="{BA220BF2-D14A-4F75-ABEC-388325C08FC4}">
      <dgm:prSet phldrT="[Texto]"/>
      <dgm:spPr/>
      <dgm:t>
        <a:bodyPr/>
        <a:lstStyle/>
        <a:p>
          <a:r>
            <a:rPr lang="es-AR" dirty="0"/>
            <a:t>METRICA</a:t>
          </a:r>
        </a:p>
      </dgm:t>
    </dgm:pt>
    <dgm:pt modelId="{EB3A238B-76CB-4117-9583-3E5AA5AF1EFC}" type="parTrans" cxnId="{AA350605-F83C-4A61-929D-C2E68920D674}">
      <dgm:prSet/>
      <dgm:spPr/>
      <dgm:t>
        <a:bodyPr/>
        <a:lstStyle/>
        <a:p>
          <a:endParaRPr lang="es-AR"/>
        </a:p>
      </dgm:t>
    </dgm:pt>
    <dgm:pt modelId="{2DA00A35-CD55-4EBA-B501-9205964FAA06}" type="sibTrans" cxnId="{AA350605-F83C-4A61-929D-C2E68920D674}">
      <dgm:prSet/>
      <dgm:spPr/>
      <dgm:t>
        <a:bodyPr/>
        <a:lstStyle/>
        <a:p>
          <a:endParaRPr lang="es-AR"/>
        </a:p>
      </dgm:t>
    </dgm:pt>
    <dgm:pt modelId="{E0C1F4E3-191B-474A-BE56-642C09B6433A}" type="pres">
      <dgm:prSet presAssocID="{3CEA8C99-3464-43CD-8848-E7F502C19131}" presName="Name0" presStyleCnt="0">
        <dgm:presLayoutVars>
          <dgm:dir/>
          <dgm:resizeHandles val="exact"/>
        </dgm:presLayoutVars>
      </dgm:prSet>
      <dgm:spPr/>
    </dgm:pt>
    <dgm:pt modelId="{604A3007-D4D5-410A-861A-9BC3E8ECD751}" type="pres">
      <dgm:prSet presAssocID="{37A013B8-B914-400C-849B-E574A89EEE83}" presName="node" presStyleLbl="node1" presStyleIdx="0" presStyleCnt="3" custLinFactNeighborY="790">
        <dgm:presLayoutVars>
          <dgm:bulletEnabled val="1"/>
        </dgm:presLayoutVars>
      </dgm:prSet>
      <dgm:spPr/>
    </dgm:pt>
    <dgm:pt modelId="{9B91749F-2B25-42E3-AF66-4DE3D1A06024}" type="pres">
      <dgm:prSet presAssocID="{F7DFE52C-D4DD-4A64-96D7-873B1A6BE625}" presName="sibTrans" presStyleCnt="0"/>
      <dgm:spPr/>
    </dgm:pt>
    <dgm:pt modelId="{4FDA727E-B632-4179-BA5C-98CE2656DDE7}" type="pres">
      <dgm:prSet presAssocID="{EFF79B8E-4C99-4F61-B982-55CDA7D1BA94}" presName="node" presStyleLbl="node1" presStyleIdx="1" presStyleCnt="3">
        <dgm:presLayoutVars>
          <dgm:bulletEnabled val="1"/>
        </dgm:presLayoutVars>
      </dgm:prSet>
      <dgm:spPr/>
    </dgm:pt>
    <dgm:pt modelId="{B4358351-1913-4210-9B1B-9AE1B71BC0FA}" type="pres">
      <dgm:prSet presAssocID="{9C1F3BB9-4FF1-4477-B0E0-B3A15BDBEE0E}" presName="sibTrans" presStyleCnt="0"/>
      <dgm:spPr/>
    </dgm:pt>
    <dgm:pt modelId="{FBC013A2-CBAE-4BD3-BDC0-6AB1FE3ADAAE}" type="pres">
      <dgm:prSet presAssocID="{C8AEF319-6B87-4DD8-893D-F4288B212CC9}" presName="node" presStyleLbl="node1" presStyleIdx="2" presStyleCnt="3">
        <dgm:presLayoutVars>
          <dgm:bulletEnabled val="1"/>
        </dgm:presLayoutVars>
      </dgm:prSet>
      <dgm:spPr/>
    </dgm:pt>
  </dgm:ptLst>
  <dgm:cxnLst>
    <dgm:cxn modelId="{AA350605-F83C-4A61-929D-C2E68920D674}" srcId="{C8AEF319-6B87-4DD8-893D-F4288B212CC9}" destId="{BA220BF2-D14A-4F75-ABEC-388325C08FC4}" srcOrd="2" destOrd="0" parTransId="{EB3A238B-76CB-4117-9583-3E5AA5AF1EFC}" sibTransId="{2DA00A35-CD55-4EBA-B501-9205964FAA06}"/>
    <dgm:cxn modelId="{399EB912-2230-46B2-AD33-F8A017D66225}" srcId="{37A013B8-B914-400C-849B-E574A89EEE83}" destId="{83D0EFAE-97F3-47BB-A5FA-417ECF284C88}" srcOrd="2" destOrd="0" parTransId="{4E34124F-3DBC-4534-A128-AE3B2D88F50A}" sibTransId="{8D178804-3CBB-4264-9A11-F1D8200461F3}"/>
    <dgm:cxn modelId="{130C6E13-8315-4032-A3E4-C400DA75A5FB}" srcId="{EFF79B8E-4C99-4F61-B982-55CDA7D1BA94}" destId="{2F679C2F-DA63-42BA-A992-496894C6943F}" srcOrd="0" destOrd="0" parTransId="{DFFA8B7E-29AE-490B-A098-D0976AFB40F3}" sibTransId="{1770E973-2B44-4E75-BAB5-2BF9F5699427}"/>
    <dgm:cxn modelId="{93CC6714-1F99-4A76-B9AD-5C0D04C86F6A}" srcId="{C8AEF319-6B87-4DD8-893D-F4288B212CC9}" destId="{7A773424-A67F-4FA2-A8A4-74628E03C946}" srcOrd="1" destOrd="0" parTransId="{45AAEB18-6DFB-4EA3-AFC3-4C8144E57F9E}" sibTransId="{C6AD637A-D8AF-4DED-8815-110BCBB086C3}"/>
    <dgm:cxn modelId="{EC4F4C39-5313-4DBD-ACFE-70C5CB2BD6CB}" type="presOf" srcId="{0B5807CA-6169-451D-AACB-72B038126F01}" destId="{FBC013A2-CBAE-4BD3-BDC0-6AB1FE3ADAAE}" srcOrd="0" destOrd="1" presId="urn:microsoft.com/office/officeart/2005/8/layout/hList6"/>
    <dgm:cxn modelId="{B2B07F5F-1024-4B9E-8279-083F48AFD858}" type="presOf" srcId="{7A773424-A67F-4FA2-A8A4-74628E03C946}" destId="{FBC013A2-CBAE-4BD3-BDC0-6AB1FE3ADAAE}" srcOrd="0" destOrd="2" presId="urn:microsoft.com/office/officeart/2005/8/layout/hList6"/>
    <dgm:cxn modelId="{69EC1B67-DE16-448A-BBFE-7D248DC95964}" type="presOf" srcId="{83D0EFAE-97F3-47BB-A5FA-417ECF284C88}" destId="{604A3007-D4D5-410A-861A-9BC3E8ECD751}" srcOrd="0" destOrd="3" presId="urn:microsoft.com/office/officeart/2005/8/layout/hList6"/>
    <dgm:cxn modelId="{3210CD48-A30D-4410-BAD1-BB37B3A15ABA}" type="presOf" srcId="{B4AEE0B8-B558-48ED-90B2-E2BB5F6CB9C8}" destId="{604A3007-D4D5-410A-861A-9BC3E8ECD751}" srcOrd="0" destOrd="2" presId="urn:microsoft.com/office/officeart/2005/8/layout/hList6"/>
    <dgm:cxn modelId="{D8D3206B-80B8-4108-9360-E8AE1D419089}" srcId="{3CEA8C99-3464-43CD-8848-E7F502C19131}" destId="{EFF79B8E-4C99-4F61-B982-55CDA7D1BA94}" srcOrd="1" destOrd="0" parTransId="{1DE1CF38-379A-4042-A6C3-79FB2C10FA2C}" sibTransId="{9C1F3BB9-4FF1-4477-B0E0-B3A15BDBEE0E}"/>
    <dgm:cxn modelId="{39B73F4D-7E51-41E3-8D1E-8AECC418C1FC}" srcId="{C8AEF319-6B87-4DD8-893D-F4288B212CC9}" destId="{0B5807CA-6169-451D-AACB-72B038126F01}" srcOrd="0" destOrd="0" parTransId="{941BD7F2-980B-4455-BF4B-29CD85B81846}" sibTransId="{7A445C41-F14A-4AE6-AC94-02C5BC835C44}"/>
    <dgm:cxn modelId="{866E5782-8BE5-4B85-B4EC-157EEB2FBF31}" srcId="{37A013B8-B914-400C-849B-E574A89EEE83}" destId="{B4AEE0B8-B558-48ED-90B2-E2BB5F6CB9C8}" srcOrd="1" destOrd="0" parTransId="{A8E5C896-0C48-4B53-AEB6-0635B3BD9205}" sibTransId="{6CCE542D-FC9F-4513-86C2-3F8C4A296FD7}"/>
    <dgm:cxn modelId="{E35B2086-241B-4E8D-95BB-5D35496EA8D1}" srcId="{37A013B8-B914-400C-849B-E574A89EEE83}" destId="{9918304A-2861-4336-A359-19ED83071D7D}" srcOrd="4" destOrd="0" parTransId="{1C6934D2-9BEB-4EBB-9034-0E13FB9F71A0}" sibTransId="{62B97AEF-7A09-4E27-B9DD-77974BDE096F}"/>
    <dgm:cxn modelId="{2102B08A-9F5B-436A-A1ED-05D7ABE3CA25}" type="presOf" srcId="{59E70575-0E8E-4CA2-8AF5-24B747A1ACEA}" destId="{604A3007-D4D5-410A-861A-9BC3E8ECD751}" srcOrd="0" destOrd="4" presId="urn:microsoft.com/office/officeart/2005/8/layout/hList6"/>
    <dgm:cxn modelId="{D417DF8C-37A2-43B3-BB9A-8B54DE3E4D4E}" type="presOf" srcId="{C8AEF319-6B87-4DD8-893D-F4288B212CC9}" destId="{FBC013A2-CBAE-4BD3-BDC0-6AB1FE3ADAAE}" srcOrd="0" destOrd="0" presId="urn:microsoft.com/office/officeart/2005/8/layout/hList6"/>
    <dgm:cxn modelId="{66AF6C9F-338B-4EA5-929D-631ACF19ACEF}" srcId="{3CEA8C99-3464-43CD-8848-E7F502C19131}" destId="{37A013B8-B914-400C-849B-E574A89EEE83}" srcOrd="0" destOrd="0" parTransId="{96B44F35-C0D0-469B-A80C-6BBA6C4A164A}" sibTransId="{F7DFE52C-D4DD-4A64-96D7-873B1A6BE625}"/>
    <dgm:cxn modelId="{1B79FABB-2018-4388-83FC-0E5C54C5016F}" type="presOf" srcId="{3CEA8C99-3464-43CD-8848-E7F502C19131}" destId="{E0C1F4E3-191B-474A-BE56-642C09B6433A}" srcOrd="0" destOrd="0" presId="urn:microsoft.com/office/officeart/2005/8/layout/hList6"/>
    <dgm:cxn modelId="{C16882BC-3B07-4B77-9634-716C9CC737DB}" type="presOf" srcId="{23CADAF0-8AB3-4E18-921C-047753616BF1}" destId="{4FDA727E-B632-4179-BA5C-98CE2656DDE7}" srcOrd="0" destOrd="2" presId="urn:microsoft.com/office/officeart/2005/8/layout/hList6"/>
    <dgm:cxn modelId="{C355EBD4-5022-4D4E-B28D-A31DCCAA8980}" type="presOf" srcId="{9918304A-2861-4336-A359-19ED83071D7D}" destId="{604A3007-D4D5-410A-861A-9BC3E8ECD751}" srcOrd="0" destOrd="5" presId="urn:microsoft.com/office/officeart/2005/8/layout/hList6"/>
    <dgm:cxn modelId="{E7200ED5-ECDB-4F11-AB76-A426DB87C568}" type="presOf" srcId="{2F679C2F-DA63-42BA-A992-496894C6943F}" destId="{4FDA727E-B632-4179-BA5C-98CE2656DDE7}" srcOrd="0" destOrd="1" presId="urn:microsoft.com/office/officeart/2005/8/layout/hList6"/>
    <dgm:cxn modelId="{5080C6D8-0C5D-42ED-ADE0-360EC7CC1E61}" srcId="{37A013B8-B914-400C-849B-E574A89EEE83}" destId="{6EC0A365-D156-42F9-A03F-BB5442E14B4F}" srcOrd="0" destOrd="0" parTransId="{F295C3CB-8753-47C5-8FF8-6B648B9F971B}" sibTransId="{AB901EC7-6290-404F-94A4-F58E81E1EDF3}"/>
    <dgm:cxn modelId="{0C0668E7-7812-4532-8F97-1C9408A5351B}" srcId="{37A013B8-B914-400C-849B-E574A89EEE83}" destId="{59E70575-0E8E-4CA2-8AF5-24B747A1ACEA}" srcOrd="3" destOrd="0" parTransId="{2AE97AE0-EA45-42EF-BEAF-B4F0C1627CBF}" sibTransId="{5D5FA1DD-C48E-4056-B861-098BCDB1EC9F}"/>
    <dgm:cxn modelId="{194337EA-5708-4FAC-9F1B-B386C58852FF}" type="presOf" srcId="{37A013B8-B914-400C-849B-E574A89EEE83}" destId="{604A3007-D4D5-410A-861A-9BC3E8ECD751}" srcOrd="0" destOrd="0" presId="urn:microsoft.com/office/officeart/2005/8/layout/hList6"/>
    <dgm:cxn modelId="{2DABF3EA-ECC1-411E-8C13-3DB15C14A085}" srcId="{3CEA8C99-3464-43CD-8848-E7F502C19131}" destId="{C8AEF319-6B87-4DD8-893D-F4288B212CC9}" srcOrd="2" destOrd="0" parTransId="{52209A8A-4A4A-41CD-8005-951AC65FE954}" sibTransId="{AAC2190A-54C6-4135-A041-D495EBE6CF7D}"/>
    <dgm:cxn modelId="{168C65EC-7452-4913-A680-51F228914C9A}" srcId="{EFF79B8E-4C99-4F61-B982-55CDA7D1BA94}" destId="{23CADAF0-8AB3-4E18-921C-047753616BF1}" srcOrd="1" destOrd="0" parTransId="{E1E6EFFC-7BBF-41FC-B06F-830902A06921}" sibTransId="{8D30527F-8ED7-487E-9044-3D1921DB4808}"/>
    <dgm:cxn modelId="{871EBEF4-58C4-4101-8537-C9B5790B285F}" type="presOf" srcId="{6EC0A365-D156-42F9-A03F-BB5442E14B4F}" destId="{604A3007-D4D5-410A-861A-9BC3E8ECD751}" srcOrd="0" destOrd="1" presId="urn:microsoft.com/office/officeart/2005/8/layout/hList6"/>
    <dgm:cxn modelId="{F8F835F8-203C-4AEA-B854-AB8C1AB23A41}" type="presOf" srcId="{BA220BF2-D14A-4F75-ABEC-388325C08FC4}" destId="{FBC013A2-CBAE-4BD3-BDC0-6AB1FE3ADAAE}" srcOrd="0" destOrd="3" presId="urn:microsoft.com/office/officeart/2005/8/layout/hList6"/>
    <dgm:cxn modelId="{1C9B27FE-F217-4FD9-997E-D11EEF53CC19}" type="presOf" srcId="{EFF79B8E-4C99-4F61-B982-55CDA7D1BA94}" destId="{4FDA727E-B632-4179-BA5C-98CE2656DDE7}" srcOrd="0" destOrd="0" presId="urn:microsoft.com/office/officeart/2005/8/layout/hList6"/>
    <dgm:cxn modelId="{6F4003BD-F8DA-4B3F-86A4-2698BE6D4C14}" type="presParOf" srcId="{E0C1F4E3-191B-474A-BE56-642C09B6433A}" destId="{604A3007-D4D5-410A-861A-9BC3E8ECD751}" srcOrd="0" destOrd="0" presId="urn:microsoft.com/office/officeart/2005/8/layout/hList6"/>
    <dgm:cxn modelId="{995313B7-6B46-463D-AF7E-C079FC6DABFF}" type="presParOf" srcId="{E0C1F4E3-191B-474A-BE56-642C09B6433A}" destId="{9B91749F-2B25-42E3-AF66-4DE3D1A06024}" srcOrd="1" destOrd="0" presId="urn:microsoft.com/office/officeart/2005/8/layout/hList6"/>
    <dgm:cxn modelId="{3F77DBF4-5A6C-4878-A7C8-C0E61D93164A}" type="presParOf" srcId="{E0C1F4E3-191B-474A-BE56-642C09B6433A}" destId="{4FDA727E-B632-4179-BA5C-98CE2656DDE7}" srcOrd="2" destOrd="0" presId="urn:microsoft.com/office/officeart/2005/8/layout/hList6"/>
    <dgm:cxn modelId="{4DB3898A-1B3B-45DC-8C2E-35A046541F1C}" type="presParOf" srcId="{E0C1F4E3-191B-474A-BE56-642C09B6433A}" destId="{B4358351-1913-4210-9B1B-9AE1B71BC0FA}" srcOrd="3" destOrd="0" presId="urn:microsoft.com/office/officeart/2005/8/layout/hList6"/>
    <dgm:cxn modelId="{4F32624B-B0EF-47A5-AC69-56896C4477B5}" type="presParOf" srcId="{E0C1F4E3-191B-474A-BE56-642C09B6433A}" destId="{FBC013A2-CBAE-4BD3-BDC0-6AB1FE3ADAAE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7FE9F6-8D96-4383-92D0-2C1753BAEFF5}">
      <dsp:nvSpPr>
        <dsp:cNvPr id="0" name=""/>
        <dsp:cNvSpPr/>
      </dsp:nvSpPr>
      <dsp:spPr>
        <a:xfrm rot="10800000">
          <a:off x="1042702" y="1678"/>
          <a:ext cx="3864209" cy="27754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391" tIns="41910" rIns="78232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100" kern="1200" dirty="0"/>
            <a:t>Experiencia en el dominio de la aplicación.</a:t>
          </a:r>
        </a:p>
      </dsp:txBody>
      <dsp:txXfrm rot="10800000">
        <a:off x="1112089" y="1678"/>
        <a:ext cx="3794822" cy="277547"/>
      </dsp:txXfrm>
    </dsp:sp>
    <dsp:sp modelId="{906DAF2D-5BB6-46AC-BC01-1DB01256E3DB}">
      <dsp:nvSpPr>
        <dsp:cNvPr id="0" name=""/>
        <dsp:cNvSpPr/>
      </dsp:nvSpPr>
      <dsp:spPr>
        <a:xfrm>
          <a:off x="903929" y="1678"/>
          <a:ext cx="277547" cy="27754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C9C5DB-9DB7-4817-8E89-DA5720C17732}">
      <dsp:nvSpPr>
        <dsp:cNvPr id="0" name=""/>
        <dsp:cNvSpPr/>
      </dsp:nvSpPr>
      <dsp:spPr>
        <a:xfrm rot="10800000">
          <a:off x="1058739" y="360424"/>
          <a:ext cx="3864209" cy="27754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391" tIns="41910" rIns="78232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100" kern="1200" dirty="0"/>
            <a:t>Experiencia en la plataforma y el lenguaje de programación.</a:t>
          </a:r>
        </a:p>
      </dsp:txBody>
      <dsp:txXfrm rot="10800000">
        <a:off x="1128126" y="360424"/>
        <a:ext cx="3794822" cy="277547"/>
      </dsp:txXfrm>
    </dsp:sp>
    <dsp:sp modelId="{7418C7E7-A2DE-433C-A7B5-0205ACE0F0D0}">
      <dsp:nvSpPr>
        <dsp:cNvPr id="0" name=""/>
        <dsp:cNvSpPr/>
      </dsp:nvSpPr>
      <dsp:spPr>
        <a:xfrm>
          <a:off x="903929" y="362075"/>
          <a:ext cx="277547" cy="27754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329993-45C7-4764-A995-E3F883109CBE}">
      <dsp:nvSpPr>
        <dsp:cNvPr id="0" name=""/>
        <dsp:cNvSpPr/>
      </dsp:nvSpPr>
      <dsp:spPr>
        <a:xfrm rot="10800000">
          <a:off x="1042702" y="722472"/>
          <a:ext cx="3864209" cy="27754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391" tIns="41910" rIns="78232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AR" sz="1100" kern="1200" dirty="0"/>
            <a:t>Habilidad para resolver problemas.</a:t>
          </a:r>
        </a:p>
      </dsp:txBody>
      <dsp:txXfrm rot="10800000">
        <a:off x="1112089" y="722472"/>
        <a:ext cx="3794822" cy="277547"/>
      </dsp:txXfrm>
    </dsp:sp>
    <dsp:sp modelId="{BD717E69-2D45-4879-8C03-AAE67B716506}">
      <dsp:nvSpPr>
        <dsp:cNvPr id="0" name=""/>
        <dsp:cNvSpPr/>
      </dsp:nvSpPr>
      <dsp:spPr>
        <a:xfrm>
          <a:off x="903929" y="722472"/>
          <a:ext cx="277547" cy="27754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933B77-D9B6-4236-B678-ABF862378990}">
      <dsp:nvSpPr>
        <dsp:cNvPr id="0" name=""/>
        <dsp:cNvSpPr/>
      </dsp:nvSpPr>
      <dsp:spPr>
        <a:xfrm rot="10800000">
          <a:off x="1042702" y="1082869"/>
          <a:ext cx="3864209" cy="27754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391" tIns="41910" rIns="78232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AR" sz="1100" kern="1200"/>
            <a:t>Habilidad de comunicación.</a:t>
          </a:r>
        </a:p>
      </dsp:txBody>
      <dsp:txXfrm rot="10800000">
        <a:off x="1112089" y="1082869"/>
        <a:ext cx="3794822" cy="277547"/>
      </dsp:txXfrm>
    </dsp:sp>
    <dsp:sp modelId="{70D84F55-3F47-4CF8-8B96-25C381027CC9}">
      <dsp:nvSpPr>
        <dsp:cNvPr id="0" name=""/>
        <dsp:cNvSpPr/>
      </dsp:nvSpPr>
      <dsp:spPr>
        <a:xfrm>
          <a:off x="903929" y="1082869"/>
          <a:ext cx="277547" cy="27754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E6F50-391A-4936-8547-01A719FA1A25}">
      <dsp:nvSpPr>
        <dsp:cNvPr id="0" name=""/>
        <dsp:cNvSpPr/>
      </dsp:nvSpPr>
      <dsp:spPr>
        <a:xfrm rot="10800000">
          <a:off x="1042702" y="1443266"/>
          <a:ext cx="3864209" cy="27754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391" tIns="41910" rIns="78232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AR" sz="1100" kern="1200"/>
            <a:t>Adaptabilidad.</a:t>
          </a:r>
        </a:p>
      </dsp:txBody>
      <dsp:txXfrm rot="10800000">
        <a:off x="1112089" y="1443266"/>
        <a:ext cx="3794822" cy="277547"/>
      </dsp:txXfrm>
    </dsp:sp>
    <dsp:sp modelId="{24250079-AB9E-45F1-9E39-A7E4B5362FD8}">
      <dsp:nvSpPr>
        <dsp:cNvPr id="0" name=""/>
        <dsp:cNvSpPr/>
      </dsp:nvSpPr>
      <dsp:spPr>
        <a:xfrm>
          <a:off x="903929" y="1443266"/>
          <a:ext cx="277547" cy="27754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7EFAF1-1318-47D4-96F8-4EE598373BE3}">
      <dsp:nvSpPr>
        <dsp:cNvPr id="0" name=""/>
        <dsp:cNvSpPr/>
      </dsp:nvSpPr>
      <dsp:spPr>
        <a:xfrm rot="10800000">
          <a:off x="1042702" y="1803664"/>
          <a:ext cx="3864209" cy="27754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391" tIns="41910" rIns="78232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AR" sz="1100" kern="1200"/>
            <a:t>Actitud.</a:t>
          </a:r>
        </a:p>
      </dsp:txBody>
      <dsp:txXfrm rot="10800000">
        <a:off x="1112089" y="1803664"/>
        <a:ext cx="3794822" cy="277547"/>
      </dsp:txXfrm>
    </dsp:sp>
    <dsp:sp modelId="{02869562-F80D-4FC0-9A3D-FAC83E370049}">
      <dsp:nvSpPr>
        <dsp:cNvPr id="0" name=""/>
        <dsp:cNvSpPr/>
      </dsp:nvSpPr>
      <dsp:spPr>
        <a:xfrm>
          <a:off x="903929" y="1803664"/>
          <a:ext cx="277547" cy="27754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D60ACE-63C2-463C-A23C-3275D8551207}">
      <dsp:nvSpPr>
        <dsp:cNvPr id="0" name=""/>
        <dsp:cNvSpPr/>
      </dsp:nvSpPr>
      <dsp:spPr>
        <a:xfrm rot="10800000">
          <a:off x="1042702" y="2164061"/>
          <a:ext cx="3864209" cy="27754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391" tIns="41910" rIns="78232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AR" sz="1100" kern="1200"/>
            <a:t>Personalidad</a:t>
          </a:r>
        </a:p>
      </dsp:txBody>
      <dsp:txXfrm rot="10800000">
        <a:off x="1112089" y="2164061"/>
        <a:ext cx="3794822" cy="277547"/>
      </dsp:txXfrm>
    </dsp:sp>
    <dsp:sp modelId="{4B115437-9BDE-4C8E-8577-0310159A04CF}">
      <dsp:nvSpPr>
        <dsp:cNvPr id="0" name=""/>
        <dsp:cNvSpPr/>
      </dsp:nvSpPr>
      <dsp:spPr>
        <a:xfrm>
          <a:off x="903929" y="2164061"/>
          <a:ext cx="277547" cy="27754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A3007-D4D5-410A-861A-9BC3E8ECD751}">
      <dsp:nvSpPr>
        <dsp:cNvPr id="0" name=""/>
        <dsp:cNvSpPr/>
      </dsp:nvSpPr>
      <dsp:spPr>
        <a:xfrm rot="16200000">
          <a:off x="-292705" y="293234"/>
          <a:ext cx="1964303" cy="137783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0" rIns="8384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TECNICA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000" kern="1200" dirty="0"/>
            <a:t>REQUERIMIENTO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000" kern="1200" dirty="0"/>
            <a:t>ANALISIS Y DISEÑO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000" kern="1200" dirty="0"/>
            <a:t>IMPLEMENTACION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000" kern="1200" dirty="0"/>
            <a:t>PRUEBA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000" kern="1200" dirty="0"/>
            <a:t>DESPLIEQUE</a:t>
          </a:r>
        </a:p>
      </dsp:txBody>
      <dsp:txXfrm rot="5400000">
        <a:off x="530" y="392860"/>
        <a:ext cx="1377833" cy="1178581"/>
      </dsp:txXfrm>
    </dsp:sp>
    <dsp:sp modelId="{4FDA727E-B632-4179-BA5C-98CE2656DDE7}">
      <dsp:nvSpPr>
        <dsp:cNvPr id="0" name=""/>
        <dsp:cNvSpPr/>
      </dsp:nvSpPr>
      <dsp:spPr>
        <a:xfrm rot="16200000">
          <a:off x="1188465" y="293234"/>
          <a:ext cx="1964303" cy="137783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0" rIns="8384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GESTION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000" kern="1200" dirty="0"/>
            <a:t>PLANIFICACION Y PROYECTO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000" kern="1200" dirty="0"/>
            <a:t>MONITOREO Y GESTION DE PROYECTO</a:t>
          </a:r>
        </a:p>
      </dsp:txBody>
      <dsp:txXfrm rot="5400000">
        <a:off x="1481700" y="392860"/>
        <a:ext cx="1377833" cy="1178581"/>
      </dsp:txXfrm>
    </dsp:sp>
    <dsp:sp modelId="{FBC013A2-CBAE-4BD3-BDC0-6AB1FE3ADAAE}">
      <dsp:nvSpPr>
        <dsp:cNvPr id="0" name=""/>
        <dsp:cNvSpPr/>
      </dsp:nvSpPr>
      <dsp:spPr>
        <a:xfrm rot="16200000">
          <a:off x="2669636" y="293234"/>
          <a:ext cx="1964303" cy="137783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0" rIns="8384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SOPORTE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000" kern="1200" dirty="0"/>
            <a:t>GESTION DE CONFIGURACION DE SW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000" kern="1200" dirty="0"/>
            <a:t>ASEGURAMIENTO DE CALIDAD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000" kern="1200" dirty="0"/>
            <a:t>METRICA</a:t>
          </a:r>
        </a:p>
      </dsp:txBody>
      <dsp:txXfrm rot="5400000">
        <a:off x="2962871" y="392860"/>
        <a:ext cx="1377833" cy="11785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82626-FD55-4E1F-85E6-016AA0ADE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315CBF-9506-4BF6-B4AD-D84E08C5E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F7F437-CAAB-4FA5-8A8F-5008A3FBE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21DF4-3542-4104-9873-7950EF9083D9}" type="datetimeFigureOut">
              <a:rPr lang="es-AR" smtClean="0"/>
              <a:t>27/3/2020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1FE72D-FFAC-4F63-A2D5-7747D5F71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41EF57-E913-4C5A-A111-826746821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9F15-3393-4348-81E6-0EE33A1FA0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9761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CA665-E1E8-4770-904C-EA22C831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C4FA6F-ACE2-4360-B24E-323A038E1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CFE269-7851-43D9-B99B-3B808DE31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21DF4-3542-4104-9873-7950EF9083D9}" type="datetimeFigureOut">
              <a:rPr lang="es-AR" smtClean="0"/>
              <a:t>27/3/2020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45D66B-4DB3-4C5C-8AC8-085B66F23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DD8E05-1126-4B13-A1BD-CE318BBB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9F15-3393-4348-81E6-0EE33A1FA0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38147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BEC206-E0C5-463B-B59A-F97BD07DA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0F3936-1360-4963-BEE3-E4F414FA4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96DF4E-4D3D-4573-8111-1C01D7B5D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21DF4-3542-4104-9873-7950EF9083D9}" type="datetimeFigureOut">
              <a:rPr lang="es-AR" smtClean="0"/>
              <a:t>27/3/2020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55F67F-F646-481C-B8E5-74671BE8A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F91001-D27F-41CB-8E95-FAB1A0023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9F15-3393-4348-81E6-0EE33A1FA0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1407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6D219-0756-4F60-B81A-8C8D12715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A999EB-484E-4E00-9278-F4AE60EEA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A4379C-5B97-4FCD-89C9-B213DAD2C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21DF4-3542-4104-9873-7950EF9083D9}" type="datetimeFigureOut">
              <a:rPr lang="es-AR" smtClean="0"/>
              <a:t>27/3/2020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45B8E1-9CBA-4B14-B62A-B78F0F83A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522DD9-D2DB-40AC-BBC0-3DCBE459D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9F15-3393-4348-81E6-0EE33A1FA0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257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82CC1-B2BD-4F36-BB21-F68EE39C6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4A1120-D7D8-45F6-8736-99B9AADA0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B7CD0C-55F0-45E0-BED3-4F98B2D19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21DF4-3542-4104-9873-7950EF9083D9}" type="datetimeFigureOut">
              <a:rPr lang="es-AR" smtClean="0"/>
              <a:t>27/3/2020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0F29C2-D4C2-4798-B7D6-847C4508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38A388-19BE-4EA7-A9A7-22DE1AB0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9F15-3393-4348-81E6-0EE33A1FA0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00609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86E62E-E733-4C1C-80FE-DE501EDC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C2BE81-AF6F-4E44-AE57-276CC4457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021F9A-CA7C-482A-BA25-1C3608BBB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4FC316-DFF3-41D0-9E3D-3B45FB69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21DF4-3542-4104-9873-7950EF9083D9}" type="datetimeFigureOut">
              <a:rPr lang="es-AR" smtClean="0"/>
              <a:t>27/3/2020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C3C61B-8580-4CA8-8FF0-2BFC28EF6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E126BC-9003-43CE-AB1F-5EE16EEF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9F15-3393-4348-81E6-0EE33A1FA0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6147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DCB69-D87E-4CD2-ACBF-4035E01EB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B49CA2-BFE1-4C94-AA6F-DB2D0BAC2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31F947-1ADD-4AD0-8C63-DFAD0FBC9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A959381-5CDE-45A9-80FF-D50DD8C653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FA7B3C0-88CD-497B-86C5-8CCB283B6F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63EB79A-DCB2-4F13-93DE-A5E4B9F99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21DF4-3542-4104-9873-7950EF9083D9}" type="datetimeFigureOut">
              <a:rPr lang="es-AR" smtClean="0"/>
              <a:t>27/3/2020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EADD6D7-89EA-49B1-B77C-DD506D8E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F6E3200-B198-4DD6-9D17-1F4F85F36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9F15-3393-4348-81E6-0EE33A1FA0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6244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DA9E1-F57D-4A01-BA63-67180121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882BFAA-FA51-42AE-BA1C-AE4F6520F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21DF4-3542-4104-9873-7950EF9083D9}" type="datetimeFigureOut">
              <a:rPr lang="es-AR" smtClean="0"/>
              <a:t>27/3/2020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6B1E194-C48B-4112-A2A1-4815CFC7D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DCBB46C-CF9A-4EC9-863D-E2728BEF3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9F15-3393-4348-81E6-0EE33A1FA0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2876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7C48DF3-5F33-4DDA-A52A-6C84138F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21DF4-3542-4104-9873-7950EF9083D9}" type="datetimeFigureOut">
              <a:rPr lang="es-AR" smtClean="0"/>
              <a:t>27/3/2020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0106831-5ACA-4070-B22D-7779A97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66F337-D7CF-4B29-97D1-31B546E7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9F15-3393-4348-81E6-0EE33A1FA0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8669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F139F-1AFF-4125-ADD4-4C11BEE45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EFAD9E-1391-4AA3-A013-0D8595B25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5B96A7-E3D6-4BE1-B052-107B93562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A2FFD2-69C7-446F-A5ED-E2BB53B70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21DF4-3542-4104-9873-7950EF9083D9}" type="datetimeFigureOut">
              <a:rPr lang="es-AR" smtClean="0"/>
              <a:t>27/3/2020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6CAD67-F537-4A40-A447-2C579FFCC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ED1C49-9C45-4E99-B13B-DE25F903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9F15-3393-4348-81E6-0EE33A1FA0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77726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9B92C-601E-4865-8461-F9A04B944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B5E423E-06A7-43A1-9D3F-C196CEA18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815E1B-46EA-4216-A572-2626ADE1C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D94211-9474-4360-9F8C-E368E121D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21DF4-3542-4104-9873-7950EF9083D9}" type="datetimeFigureOut">
              <a:rPr lang="es-AR" smtClean="0"/>
              <a:t>27/3/2020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0F3F74-ECB8-4F31-B470-05F5614D5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945545-4E01-4579-97A6-AFB8E6321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9F15-3393-4348-81E6-0EE33A1FA0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426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41B87EC-5613-4AA7-A130-C45F5B1FC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F076F9-58CA-4467-A43F-A2B62FA62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C883E1-B05C-482E-849D-C49848D1A5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21DF4-3542-4104-9873-7950EF9083D9}" type="datetimeFigureOut">
              <a:rPr lang="es-AR" smtClean="0"/>
              <a:t>27/3/2020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287ADD-63AA-4C10-A968-C931BFF1E8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512AD2-7AE5-4CF8-B6B3-462D93185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69F15-3393-4348-81E6-0EE33A1FA0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185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09E0947-B2B1-4C11-B721-17E0C55F2278}"/>
              </a:ext>
            </a:extLst>
          </p:cNvPr>
          <p:cNvCxnSpPr>
            <a:cxnSpLocks/>
          </p:cNvCxnSpPr>
          <p:nvPr/>
        </p:nvCxnSpPr>
        <p:spPr>
          <a:xfrm flipV="1">
            <a:off x="648932" y="1015181"/>
            <a:ext cx="3" cy="5636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EF237839-8C13-4061-A6E5-B20DC79E495A}"/>
              </a:ext>
            </a:extLst>
          </p:cNvPr>
          <p:cNvSpPr/>
          <p:nvPr/>
        </p:nvSpPr>
        <p:spPr>
          <a:xfrm>
            <a:off x="648932" y="1170042"/>
            <a:ext cx="2669458" cy="530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Factor humano</a:t>
            </a:r>
          </a:p>
        </p:txBody>
      </p:sp>
      <p:graphicFrame>
        <p:nvGraphicFramePr>
          <p:cNvPr id="14" name="Diagrama 13">
            <a:extLst>
              <a:ext uri="{FF2B5EF4-FFF2-40B4-BE49-F238E27FC236}">
                <a16:creationId xmlns:a16="http://schemas.microsoft.com/office/drawing/2014/main" id="{2773D01E-B691-4431-89FF-BE7B626C08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3392567"/>
              </p:ext>
            </p:extLst>
          </p:nvPr>
        </p:nvGraphicFramePr>
        <p:xfrm>
          <a:off x="6327076" y="1179867"/>
          <a:ext cx="5810842" cy="2443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E74B554-84BE-4FB0-882B-CD8DF8B3224A}"/>
              </a:ext>
            </a:extLst>
          </p:cNvPr>
          <p:cNvCxnSpPr>
            <a:cxnSpLocks/>
          </p:cNvCxnSpPr>
          <p:nvPr/>
        </p:nvCxnSpPr>
        <p:spPr>
          <a:xfrm>
            <a:off x="3325760" y="1484679"/>
            <a:ext cx="33700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DCEDA604-00F5-4B9B-80E1-24486AF2B040}"/>
              </a:ext>
            </a:extLst>
          </p:cNvPr>
          <p:cNvCxnSpPr>
            <a:cxnSpLocks/>
          </p:cNvCxnSpPr>
          <p:nvPr/>
        </p:nvCxnSpPr>
        <p:spPr>
          <a:xfrm>
            <a:off x="6695768" y="1297857"/>
            <a:ext cx="0" cy="2131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A5C04817-D7E3-412D-998A-DD85BA633B04}"/>
              </a:ext>
            </a:extLst>
          </p:cNvPr>
          <p:cNvCxnSpPr/>
          <p:nvPr/>
        </p:nvCxnSpPr>
        <p:spPr>
          <a:xfrm>
            <a:off x="6695768" y="1627239"/>
            <a:ext cx="545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1D556CDE-8EE8-47CE-98F9-1D377EAF1726}"/>
              </a:ext>
            </a:extLst>
          </p:cNvPr>
          <p:cNvCxnSpPr/>
          <p:nvPr/>
        </p:nvCxnSpPr>
        <p:spPr>
          <a:xfrm>
            <a:off x="6695768" y="3429000"/>
            <a:ext cx="545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5613F11-5C85-41F7-90D6-3B2FED3E4922}"/>
              </a:ext>
            </a:extLst>
          </p:cNvPr>
          <p:cNvCxnSpPr/>
          <p:nvPr/>
        </p:nvCxnSpPr>
        <p:spPr>
          <a:xfrm>
            <a:off x="6695768" y="2998839"/>
            <a:ext cx="545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62B33DA6-676C-4F55-98CD-3FD597F57DFC}"/>
              </a:ext>
            </a:extLst>
          </p:cNvPr>
          <p:cNvCxnSpPr/>
          <p:nvPr/>
        </p:nvCxnSpPr>
        <p:spPr>
          <a:xfrm>
            <a:off x="6695768" y="2635045"/>
            <a:ext cx="545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020E109A-FCB9-453A-8233-F532AFEA2F95}"/>
              </a:ext>
            </a:extLst>
          </p:cNvPr>
          <p:cNvCxnSpPr/>
          <p:nvPr/>
        </p:nvCxnSpPr>
        <p:spPr>
          <a:xfrm>
            <a:off x="6695768" y="2330242"/>
            <a:ext cx="545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49639112-119B-4C48-A6E0-A8C64B5F47E0}"/>
              </a:ext>
            </a:extLst>
          </p:cNvPr>
          <p:cNvCxnSpPr/>
          <p:nvPr/>
        </p:nvCxnSpPr>
        <p:spPr>
          <a:xfrm>
            <a:off x="6695768" y="1936955"/>
            <a:ext cx="545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D2D8D458-C690-46FB-A722-E39309E83E55}"/>
              </a:ext>
            </a:extLst>
          </p:cNvPr>
          <p:cNvCxnSpPr/>
          <p:nvPr/>
        </p:nvCxnSpPr>
        <p:spPr>
          <a:xfrm>
            <a:off x="6695768" y="1297857"/>
            <a:ext cx="545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1CC4559B-1974-4E90-8013-74F49979980F}"/>
              </a:ext>
            </a:extLst>
          </p:cNvPr>
          <p:cNvSpPr/>
          <p:nvPr/>
        </p:nvSpPr>
        <p:spPr>
          <a:xfrm>
            <a:off x="656301" y="1886770"/>
            <a:ext cx="4284449" cy="4115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Proceso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97EEAE34-7406-44C7-9E04-F2FB91075F17}"/>
              </a:ext>
            </a:extLst>
          </p:cNvPr>
          <p:cNvSpPr/>
          <p:nvPr/>
        </p:nvSpPr>
        <p:spPr>
          <a:xfrm>
            <a:off x="648932" y="385918"/>
            <a:ext cx="10781068" cy="629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DESARROLLO DE SOFTWARE</a:t>
            </a:r>
          </a:p>
        </p:txBody>
      </p:sp>
      <p:graphicFrame>
        <p:nvGraphicFramePr>
          <p:cNvPr id="41" name="Diagrama 40">
            <a:extLst>
              <a:ext uri="{FF2B5EF4-FFF2-40B4-BE49-F238E27FC236}">
                <a16:creationId xmlns:a16="http://schemas.microsoft.com/office/drawing/2014/main" id="{4E304379-568F-4667-9C27-A8E9C2D14A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7660668"/>
              </p:ext>
            </p:extLst>
          </p:nvPr>
        </p:nvGraphicFramePr>
        <p:xfrm>
          <a:off x="722696" y="2266817"/>
          <a:ext cx="4341234" cy="1964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5FBC32CD-A3C2-4DB5-AA9E-921991F06599}"/>
              </a:ext>
            </a:extLst>
          </p:cNvPr>
          <p:cNvSpPr/>
          <p:nvPr/>
        </p:nvSpPr>
        <p:spPr>
          <a:xfrm>
            <a:off x="641565" y="4275368"/>
            <a:ext cx="1806679" cy="43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Proyecto</a:t>
            </a:r>
          </a:p>
        </p:txBody>
      </p:sp>
      <p:grpSp>
        <p:nvGrpSpPr>
          <p:cNvPr id="49" name="Grupo 48">
            <a:extLst>
              <a:ext uri="{FF2B5EF4-FFF2-40B4-BE49-F238E27FC236}">
                <a16:creationId xmlns:a16="http://schemas.microsoft.com/office/drawing/2014/main" id="{972A8DF0-89EF-4413-A4B4-B263B5E006FC}"/>
              </a:ext>
            </a:extLst>
          </p:cNvPr>
          <p:cNvGrpSpPr/>
          <p:nvPr/>
        </p:nvGrpSpPr>
        <p:grpSpPr>
          <a:xfrm>
            <a:off x="7364639" y="3764889"/>
            <a:ext cx="3864209" cy="277547"/>
            <a:chOff x="1042702" y="722472"/>
            <a:chExt cx="3864209" cy="277547"/>
          </a:xfrm>
        </p:grpSpPr>
        <p:sp>
          <p:nvSpPr>
            <p:cNvPr id="50" name="Flecha: pentágono 49">
              <a:extLst>
                <a:ext uri="{FF2B5EF4-FFF2-40B4-BE49-F238E27FC236}">
                  <a16:creationId xmlns:a16="http://schemas.microsoft.com/office/drawing/2014/main" id="{303018BE-E096-42BE-B5BC-8873CBD8D32F}"/>
                </a:ext>
              </a:extLst>
            </p:cNvPr>
            <p:cNvSpPr/>
            <p:nvPr/>
          </p:nvSpPr>
          <p:spPr>
            <a:xfrm rot="10800000">
              <a:off x="1042702" y="722472"/>
              <a:ext cx="3864209" cy="27754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Flecha: pentágono 4">
              <a:extLst>
                <a:ext uri="{FF2B5EF4-FFF2-40B4-BE49-F238E27FC236}">
                  <a16:creationId xmlns:a16="http://schemas.microsoft.com/office/drawing/2014/main" id="{73BF3760-60E8-4105-96A7-45DEADF269A6}"/>
                </a:ext>
              </a:extLst>
            </p:cNvPr>
            <p:cNvSpPr txBox="1"/>
            <p:nvPr/>
          </p:nvSpPr>
          <p:spPr>
            <a:xfrm>
              <a:off x="1112089" y="722472"/>
              <a:ext cx="3794822" cy="2775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2391" tIns="41910" rIns="78232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Symbol" panose="05050102010706020507" pitchFamily="18" charset="2"/>
                <a:buNone/>
              </a:pPr>
              <a:r>
                <a:rPr lang="es-AR" sz="1100" dirty="0"/>
                <a:t>TEMPORAL</a:t>
              </a:r>
              <a:endParaRPr lang="es-AR" sz="1100" kern="1200" dirty="0"/>
            </a:p>
          </p:txBody>
        </p:sp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98400D10-C634-448B-BB17-44D73D127B48}"/>
              </a:ext>
            </a:extLst>
          </p:cNvPr>
          <p:cNvGrpSpPr/>
          <p:nvPr/>
        </p:nvGrpSpPr>
        <p:grpSpPr>
          <a:xfrm>
            <a:off x="7364641" y="4040822"/>
            <a:ext cx="3864209" cy="277547"/>
            <a:chOff x="1042702" y="722472"/>
            <a:chExt cx="3864209" cy="277547"/>
          </a:xfrm>
        </p:grpSpPr>
        <p:sp>
          <p:nvSpPr>
            <p:cNvPr id="53" name="Flecha: pentágono 52">
              <a:extLst>
                <a:ext uri="{FF2B5EF4-FFF2-40B4-BE49-F238E27FC236}">
                  <a16:creationId xmlns:a16="http://schemas.microsoft.com/office/drawing/2014/main" id="{39EA5921-01FD-4620-911C-9A9CBFD60339}"/>
                </a:ext>
              </a:extLst>
            </p:cNvPr>
            <p:cNvSpPr/>
            <p:nvPr/>
          </p:nvSpPr>
          <p:spPr>
            <a:xfrm rot="10800000">
              <a:off x="1042702" y="722472"/>
              <a:ext cx="3864209" cy="27754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Flecha: pentágono 4">
              <a:extLst>
                <a:ext uri="{FF2B5EF4-FFF2-40B4-BE49-F238E27FC236}">
                  <a16:creationId xmlns:a16="http://schemas.microsoft.com/office/drawing/2014/main" id="{D3BBB9A9-AA73-4F63-9E99-770ACA3E9254}"/>
                </a:ext>
              </a:extLst>
            </p:cNvPr>
            <p:cNvSpPr txBox="1"/>
            <p:nvPr/>
          </p:nvSpPr>
          <p:spPr>
            <a:xfrm rot="21600000">
              <a:off x="1112089" y="722472"/>
              <a:ext cx="3794822" cy="2775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2391" tIns="41910" rIns="78232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Symbol" panose="05050102010706020507" pitchFamily="18" charset="2"/>
                <a:buNone/>
              </a:pPr>
              <a:r>
                <a:rPr lang="es-AR" sz="1100" dirty="0"/>
                <a:t>RESULTADOS UNICOS</a:t>
              </a:r>
              <a:endParaRPr lang="es-AR" sz="1100" kern="1200" dirty="0"/>
            </a:p>
          </p:txBody>
        </p:sp>
      </p:grpSp>
      <p:grpSp>
        <p:nvGrpSpPr>
          <p:cNvPr id="58" name="Grupo 57">
            <a:extLst>
              <a:ext uri="{FF2B5EF4-FFF2-40B4-BE49-F238E27FC236}">
                <a16:creationId xmlns:a16="http://schemas.microsoft.com/office/drawing/2014/main" id="{AA384845-A2F8-4BA5-B04D-BB78B1A58520}"/>
              </a:ext>
            </a:extLst>
          </p:cNvPr>
          <p:cNvGrpSpPr/>
          <p:nvPr/>
        </p:nvGrpSpPr>
        <p:grpSpPr>
          <a:xfrm>
            <a:off x="7364639" y="4316754"/>
            <a:ext cx="3864209" cy="277547"/>
            <a:chOff x="1042702" y="722472"/>
            <a:chExt cx="3864209" cy="277547"/>
          </a:xfrm>
        </p:grpSpPr>
        <p:sp>
          <p:nvSpPr>
            <p:cNvPr id="59" name="Flecha: pentágono 58">
              <a:extLst>
                <a:ext uri="{FF2B5EF4-FFF2-40B4-BE49-F238E27FC236}">
                  <a16:creationId xmlns:a16="http://schemas.microsoft.com/office/drawing/2014/main" id="{BC71FB54-574B-4D87-9A8D-D0D7212C97D2}"/>
                </a:ext>
              </a:extLst>
            </p:cNvPr>
            <p:cNvSpPr/>
            <p:nvPr/>
          </p:nvSpPr>
          <p:spPr>
            <a:xfrm rot="10800000">
              <a:off x="1042702" y="722472"/>
              <a:ext cx="3864209" cy="27754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Flecha: pentágono 4">
              <a:extLst>
                <a:ext uri="{FF2B5EF4-FFF2-40B4-BE49-F238E27FC236}">
                  <a16:creationId xmlns:a16="http://schemas.microsoft.com/office/drawing/2014/main" id="{76D92FAF-291A-4CB4-A5FF-85FA9A9279DF}"/>
                </a:ext>
              </a:extLst>
            </p:cNvPr>
            <p:cNvSpPr txBox="1"/>
            <p:nvPr/>
          </p:nvSpPr>
          <p:spPr>
            <a:xfrm rot="21600000">
              <a:off x="1112089" y="722472"/>
              <a:ext cx="3794822" cy="2775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2391" tIns="41910" rIns="78232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Symbol" panose="05050102010706020507" pitchFamily="18" charset="2"/>
                <a:buNone/>
              </a:pPr>
              <a:r>
                <a:rPr lang="es-AR" sz="1100" kern="1200" dirty="0"/>
                <a:t>ORIENTADO A OBJETIVOS</a:t>
              </a:r>
            </a:p>
          </p:txBody>
        </p: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3F453776-2DA6-40DD-80AE-2D6DD584134E}"/>
              </a:ext>
            </a:extLst>
          </p:cNvPr>
          <p:cNvGrpSpPr/>
          <p:nvPr/>
        </p:nvGrpSpPr>
        <p:grpSpPr>
          <a:xfrm>
            <a:off x="7364638" y="4604100"/>
            <a:ext cx="3864209" cy="277547"/>
            <a:chOff x="1042702" y="722472"/>
            <a:chExt cx="3864209" cy="277547"/>
          </a:xfrm>
        </p:grpSpPr>
        <p:sp>
          <p:nvSpPr>
            <p:cNvPr id="62" name="Flecha: pentágono 61">
              <a:extLst>
                <a:ext uri="{FF2B5EF4-FFF2-40B4-BE49-F238E27FC236}">
                  <a16:creationId xmlns:a16="http://schemas.microsoft.com/office/drawing/2014/main" id="{E35BEBB1-0530-4733-B1DE-ABD0855CFE50}"/>
                </a:ext>
              </a:extLst>
            </p:cNvPr>
            <p:cNvSpPr/>
            <p:nvPr/>
          </p:nvSpPr>
          <p:spPr>
            <a:xfrm rot="10800000">
              <a:off x="1042702" y="722472"/>
              <a:ext cx="3864209" cy="27754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Flecha: pentágono 4">
              <a:extLst>
                <a:ext uri="{FF2B5EF4-FFF2-40B4-BE49-F238E27FC236}">
                  <a16:creationId xmlns:a16="http://schemas.microsoft.com/office/drawing/2014/main" id="{B7A3488D-D804-458F-93DA-62B7058E6F62}"/>
                </a:ext>
              </a:extLst>
            </p:cNvPr>
            <p:cNvSpPr txBox="1"/>
            <p:nvPr/>
          </p:nvSpPr>
          <p:spPr>
            <a:xfrm rot="21600000">
              <a:off x="1112089" y="722472"/>
              <a:ext cx="3794822" cy="2775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2391" tIns="41910" rIns="78232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Symbol" panose="05050102010706020507" pitchFamily="18" charset="2"/>
                <a:buNone/>
              </a:pPr>
              <a:r>
                <a:rPr lang="es-AR" sz="1100" dirty="0"/>
                <a:t>ELABORACION GRADUAL</a:t>
              </a:r>
              <a:endParaRPr lang="es-AR" sz="1100" kern="1200" dirty="0"/>
            </a:p>
          </p:txBody>
        </p:sp>
      </p:grpSp>
      <p:grpSp>
        <p:nvGrpSpPr>
          <p:cNvPr id="64" name="Grupo 63">
            <a:extLst>
              <a:ext uri="{FF2B5EF4-FFF2-40B4-BE49-F238E27FC236}">
                <a16:creationId xmlns:a16="http://schemas.microsoft.com/office/drawing/2014/main" id="{33AB6B86-239B-44EF-9755-BD3620E1C712}"/>
              </a:ext>
            </a:extLst>
          </p:cNvPr>
          <p:cNvGrpSpPr/>
          <p:nvPr/>
        </p:nvGrpSpPr>
        <p:grpSpPr>
          <a:xfrm>
            <a:off x="7364638" y="4863140"/>
            <a:ext cx="3864209" cy="277547"/>
            <a:chOff x="1042702" y="722472"/>
            <a:chExt cx="3864209" cy="277547"/>
          </a:xfrm>
        </p:grpSpPr>
        <p:sp>
          <p:nvSpPr>
            <p:cNvPr id="65" name="Flecha: pentágono 64">
              <a:extLst>
                <a:ext uri="{FF2B5EF4-FFF2-40B4-BE49-F238E27FC236}">
                  <a16:creationId xmlns:a16="http://schemas.microsoft.com/office/drawing/2014/main" id="{F5C5F7B0-241F-4782-895D-6FBBBCF01776}"/>
                </a:ext>
              </a:extLst>
            </p:cNvPr>
            <p:cNvSpPr/>
            <p:nvPr/>
          </p:nvSpPr>
          <p:spPr>
            <a:xfrm rot="10800000">
              <a:off x="1042702" y="722472"/>
              <a:ext cx="3864209" cy="27754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Flecha: pentágono 4">
              <a:extLst>
                <a:ext uri="{FF2B5EF4-FFF2-40B4-BE49-F238E27FC236}">
                  <a16:creationId xmlns:a16="http://schemas.microsoft.com/office/drawing/2014/main" id="{8BF97AFE-6932-4E78-AC00-81BA8C223F62}"/>
                </a:ext>
              </a:extLst>
            </p:cNvPr>
            <p:cNvSpPr txBox="1"/>
            <p:nvPr/>
          </p:nvSpPr>
          <p:spPr>
            <a:xfrm rot="21600000">
              <a:off x="1112089" y="722472"/>
              <a:ext cx="3794822" cy="2775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2391" tIns="41910" rIns="78232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Symbol" panose="05050102010706020507" pitchFamily="18" charset="2"/>
                <a:buNone/>
              </a:pPr>
              <a:r>
                <a:rPr lang="es-AR" sz="1100" kern="1200" dirty="0"/>
                <a:t>ALCANCE</a:t>
              </a:r>
            </a:p>
          </p:txBody>
        </p:sp>
      </p:grp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E67A0A9E-B8F4-4381-BBE7-58D47A5716E5}"/>
              </a:ext>
            </a:extLst>
          </p:cNvPr>
          <p:cNvCxnSpPr>
            <a:cxnSpLocks/>
          </p:cNvCxnSpPr>
          <p:nvPr/>
        </p:nvCxnSpPr>
        <p:spPr>
          <a:xfrm>
            <a:off x="7241458" y="3903662"/>
            <a:ext cx="0" cy="1098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AA721970-1DD1-47A3-BC54-228E38A6EEFE}"/>
              </a:ext>
            </a:extLst>
          </p:cNvPr>
          <p:cNvCxnSpPr>
            <a:cxnSpLocks/>
          </p:cNvCxnSpPr>
          <p:nvPr/>
        </p:nvCxnSpPr>
        <p:spPr>
          <a:xfrm>
            <a:off x="2448244" y="4419446"/>
            <a:ext cx="47932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E3862B55-0BC2-4ACC-9EDD-8FE7BC991DF6}"/>
              </a:ext>
            </a:extLst>
          </p:cNvPr>
          <p:cNvCxnSpPr>
            <a:endCxn id="50" idx="3"/>
          </p:cNvCxnSpPr>
          <p:nvPr/>
        </p:nvCxnSpPr>
        <p:spPr>
          <a:xfrm>
            <a:off x="7241458" y="3903662"/>
            <a:ext cx="123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2D872BD9-EBE6-4FEB-8EFB-B7F7ABF4398A}"/>
              </a:ext>
            </a:extLst>
          </p:cNvPr>
          <p:cNvCxnSpPr>
            <a:endCxn id="66" idx="1"/>
          </p:cNvCxnSpPr>
          <p:nvPr/>
        </p:nvCxnSpPr>
        <p:spPr>
          <a:xfrm>
            <a:off x="7241458" y="5001913"/>
            <a:ext cx="19256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ángulo: esquinas redondeadas 79">
            <a:extLst>
              <a:ext uri="{FF2B5EF4-FFF2-40B4-BE49-F238E27FC236}">
                <a16:creationId xmlns:a16="http://schemas.microsoft.com/office/drawing/2014/main" id="{8076B0F0-A36C-4249-B0CD-8E643C85CB71}"/>
              </a:ext>
            </a:extLst>
          </p:cNvPr>
          <p:cNvSpPr/>
          <p:nvPr/>
        </p:nvSpPr>
        <p:spPr>
          <a:xfrm>
            <a:off x="653074" y="4779187"/>
            <a:ext cx="2560992" cy="4339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Producto</a:t>
            </a:r>
          </a:p>
        </p:txBody>
      </p: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051E8F1F-3A5E-448E-AE95-2E7A3A5323C2}"/>
              </a:ext>
            </a:extLst>
          </p:cNvPr>
          <p:cNvCxnSpPr>
            <a:cxnSpLocks/>
          </p:cNvCxnSpPr>
          <p:nvPr/>
        </p:nvCxnSpPr>
        <p:spPr>
          <a:xfrm>
            <a:off x="3169821" y="4933499"/>
            <a:ext cx="730046" cy="1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ángulo: esquinas redondeadas 84">
            <a:extLst>
              <a:ext uri="{FF2B5EF4-FFF2-40B4-BE49-F238E27FC236}">
                <a16:creationId xmlns:a16="http://schemas.microsoft.com/office/drawing/2014/main" id="{1A3518B1-1E85-4E37-A05F-DCE4E7605421}"/>
              </a:ext>
            </a:extLst>
          </p:cNvPr>
          <p:cNvSpPr/>
          <p:nvPr/>
        </p:nvSpPr>
        <p:spPr>
          <a:xfrm>
            <a:off x="3925143" y="4742873"/>
            <a:ext cx="2560993" cy="4566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DISEÑO</a:t>
            </a:r>
          </a:p>
        </p:txBody>
      </p:sp>
      <p:sp>
        <p:nvSpPr>
          <p:cNvPr id="89" name="Rectángulo: esquinas redondeadas 88">
            <a:extLst>
              <a:ext uri="{FF2B5EF4-FFF2-40B4-BE49-F238E27FC236}">
                <a16:creationId xmlns:a16="http://schemas.microsoft.com/office/drawing/2014/main" id="{626F9368-5D4F-4E9F-A97E-6AE30B00FF82}"/>
              </a:ext>
            </a:extLst>
          </p:cNvPr>
          <p:cNvSpPr/>
          <p:nvPr/>
        </p:nvSpPr>
        <p:spPr>
          <a:xfrm>
            <a:off x="653074" y="5340459"/>
            <a:ext cx="2560992" cy="4339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Desarrollo</a:t>
            </a:r>
          </a:p>
        </p:txBody>
      </p:sp>
      <p:sp>
        <p:nvSpPr>
          <p:cNvPr id="90" name="Rectángulo: esquinas redondeadas 89">
            <a:extLst>
              <a:ext uri="{FF2B5EF4-FFF2-40B4-BE49-F238E27FC236}">
                <a16:creationId xmlns:a16="http://schemas.microsoft.com/office/drawing/2014/main" id="{56DB26BD-4932-4BFB-9FEF-5A257BD4E3D6}"/>
              </a:ext>
            </a:extLst>
          </p:cNvPr>
          <p:cNvSpPr/>
          <p:nvPr/>
        </p:nvSpPr>
        <p:spPr>
          <a:xfrm>
            <a:off x="3925143" y="5340459"/>
            <a:ext cx="2560993" cy="4566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PROGRAMACION</a:t>
            </a:r>
          </a:p>
        </p:txBody>
      </p: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B31DA88F-4AFC-4598-B268-8E1DF59BB1FE}"/>
              </a:ext>
            </a:extLst>
          </p:cNvPr>
          <p:cNvCxnSpPr>
            <a:cxnSpLocks/>
          </p:cNvCxnSpPr>
          <p:nvPr/>
        </p:nvCxnSpPr>
        <p:spPr>
          <a:xfrm>
            <a:off x="3237270" y="5587388"/>
            <a:ext cx="730046" cy="1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ángulo: esquinas redondeadas 93">
            <a:extLst>
              <a:ext uri="{FF2B5EF4-FFF2-40B4-BE49-F238E27FC236}">
                <a16:creationId xmlns:a16="http://schemas.microsoft.com/office/drawing/2014/main" id="{5F260B57-9EBA-43D5-9A5D-3A4829F2FDD8}"/>
              </a:ext>
            </a:extLst>
          </p:cNvPr>
          <p:cNvSpPr/>
          <p:nvPr/>
        </p:nvSpPr>
        <p:spPr>
          <a:xfrm>
            <a:off x="7434026" y="5317188"/>
            <a:ext cx="294013" cy="1504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METODOS</a:t>
            </a:r>
          </a:p>
        </p:txBody>
      </p: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1A4B9189-62DF-4A6E-8A25-A862C099D1D2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6486136" y="5568788"/>
            <a:ext cx="947889" cy="6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C2DC4F47-25F3-420F-BC46-59E970E814CF}"/>
              </a:ext>
            </a:extLst>
          </p:cNvPr>
          <p:cNvGrpSpPr/>
          <p:nvPr/>
        </p:nvGrpSpPr>
        <p:grpSpPr>
          <a:xfrm>
            <a:off x="7844988" y="5408665"/>
            <a:ext cx="3398608" cy="346840"/>
            <a:chOff x="1042702" y="722472"/>
            <a:chExt cx="3864209" cy="277547"/>
          </a:xfrm>
        </p:grpSpPr>
        <p:sp>
          <p:nvSpPr>
            <p:cNvPr id="103" name="Flecha: pentágono 102">
              <a:extLst>
                <a:ext uri="{FF2B5EF4-FFF2-40B4-BE49-F238E27FC236}">
                  <a16:creationId xmlns:a16="http://schemas.microsoft.com/office/drawing/2014/main" id="{332B2939-5A16-44F0-A48A-A3A32C8F1547}"/>
                </a:ext>
              </a:extLst>
            </p:cNvPr>
            <p:cNvSpPr/>
            <p:nvPr/>
          </p:nvSpPr>
          <p:spPr>
            <a:xfrm rot="10800000">
              <a:off x="1042702" y="722472"/>
              <a:ext cx="3864209" cy="27754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4" name="Flecha: pentágono 4">
              <a:extLst>
                <a:ext uri="{FF2B5EF4-FFF2-40B4-BE49-F238E27FC236}">
                  <a16:creationId xmlns:a16="http://schemas.microsoft.com/office/drawing/2014/main" id="{CA973F81-A415-4D96-A904-CB782D20A12A}"/>
                </a:ext>
              </a:extLst>
            </p:cNvPr>
            <p:cNvSpPr txBox="1"/>
            <p:nvPr/>
          </p:nvSpPr>
          <p:spPr>
            <a:xfrm rot="21600000">
              <a:off x="1112089" y="722472"/>
              <a:ext cx="3794822" cy="2775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2391" tIns="41910" rIns="78232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Symbol" panose="05050102010706020507" pitchFamily="18" charset="2"/>
                <a:buNone/>
              </a:pPr>
              <a:r>
                <a:rPr lang="es-AR" sz="1100" dirty="0"/>
                <a:t>CASCADA</a:t>
              </a:r>
              <a:endParaRPr lang="es-AR" sz="1100" kern="1200" dirty="0"/>
            </a:p>
          </p:txBody>
        </p:sp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9E723F94-CD36-4A4D-A377-0359558848A2}"/>
              </a:ext>
            </a:extLst>
          </p:cNvPr>
          <p:cNvGrpSpPr/>
          <p:nvPr/>
        </p:nvGrpSpPr>
        <p:grpSpPr>
          <a:xfrm>
            <a:off x="7804814" y="5767622"/>
            <a:ext cx="3455565" cy="376338"/>
            <a:chOff x="977943" y="722472"/>
            <a:chExt cx="3928968" cy="301151"/>
          </a:xfrm>
        </p:grpSpPr>
        <p:sp>
          <p:nvSpPr>
            <p:cNvPr id="106" name="Flecha: pentágono 105">
              <a:extLst>
                <a:ext uri="{FF2B5EF4-FFF2-40B4-BE49-F238E27FC236}">
                  <a16:creationId xmlns:a16="http://schemas.microsoft.com/office/drawing/2014/main" id="{EC93548A-E46A-4269-AF3B-14F0813E86DF}"/>
                </a:ext>
              </a:extLst>
            </p:cNvPr>
            <p:cNvSpPr/>
            <p:nvPr/>
          </p:nvSpPr>
          <p:spPr>
            <a:xfrm rot="10800000">
              <a:off x="1042702" y="722472"/>
              <a:ext cx="3864209" cy="27754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7" name="Flecha: pentágono 4">
              <a:extLst>
                <a:ext uri="{FF2B5EF4-FFF2-40B4-BE49-F238E27FC236}">
                  <a16:creationId xmlns:a16="http://schemas.microsoft.com/office/drawing/2014/main" id="{38AB9F52-7BB5-485A-9900-CB87015A8597}"/>
                </a:ext>
              </a:extLst>
            </p:cNvPr>
            <p:cNvSpPr txBox="1"/>
            <p:nvPr/>
          </p:nvSpPr>
          <p:spPr>
            <a:xfrm>
              <a:off x="977943" y="746076"/>
              <a:ext cx="3794821" cy="2775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2391" tIns="41910" rIns="78232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Symbol" panose="05050102010706020507" pitchFamily="18" charset="2"/>
                <a:buNone/>
              </a:pPr>
              <a:r>
                <a:rPr lang="es-AR" sz="1100" dirty="0"/>
                <a:t>CASCADA  CON SUBPROYECTOS</a:t>
              </a:r>
              <a:endParaRPr lang="es-AR" sz="1100" kern="1200" dirty="0"/>
            </a:p>
          </p:txBody>
        </p:sp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4C96F6A7-8F01-46E4-8190-25FF0DD50358}"/>
              </a:ext>
            </a:extLst>
          </p:cNvPr>
          <p:cNvGrpSpPr/>
          <p:nvPr/>
        </p:nvGrpSpPr>
        <p:grpSpPr>
          <a:xfrm>
            <a:off x="7844988" y="6129207"/>
            <a:ext cx="3398608" cy="346840"/>
            <a:chOff x="1042702" y="722472"/>
            <a:chExt cx="3864209" cy="277547"/>
          </a:xfrm>
        </p:grpSpPr>
        <p:sp>
          <p:nvSpPr>
            <p:cNvPr id="109" name="Flecha: pentágono 108">
              <a:extLst>
                <a:ext uri="{FF2B5EF4-FFF2-40B4-BE49-F238E27FC236}">
                  <a16:creationId xmlns:a16="http://schemas.microsoft.com/office/drawing/2014/main" id="{721EB218-B852-4CA4-A0D3-285D8561AF07}"/>
                </a:ext>
              </a:extLst>
            </p:cNvPr>
            <p:cNvSpPr/>
            <p:nvPr/>
          </p:nvSpPr>
          <p:spPr>
            <a:xfrm rot="10800000">
              <a:off x="1042702" y="722472"/>
              <a:ext cx="3864209" cy="27754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0" name="Flecha: pentágono 4">
              <a:extLst>
                <a:ext uri="{FF2B5EF4-FFF2-40B4-BE49-F238E27FC236}">
                  <a16:creationId xmlns:a16="http://schemas.microsoft.com/office/drawing/2014/main" id="{1B1F8747-D64D-49E1-80DB-1D60B6852006}"/>
                </a:ext>
              </a:extLst>
            </p:cNvPr>
            <p:cNvSpPr txBox="1"/>
            <p:nvPr/>
          </p:nvSpPr>
          <p:spPr>
            <a:xfrm rot="21600000">
              <a:off x="1112089" y="722472"/>
              <a:ext cx="3794822" cy="2775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2391" tIns="41910" rIns="78232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Symbol" panose="05050102010706020507" pitchFamily="18" charset="2"/>
                <a:buNone/>
              </a:pPr>
              <a:r>
                <a:rPr lang="es-AR" sz="1100" dirty="0"/>
                <a:t>INCREMENTAL</a:t>
              </a:r>
              <a:endParaRPr lang="es-AR" sz="1100" kern="1200" dirty="0"/>
            </a:p>
          </p:txBody>
        </p:sp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61740FEE-7DCB-4BC6-AD8C-3FCFB0900AD0}"/>
              </a:ext>
            </a:extLst>
          </p:cNvPr>
          <p:cNvGrpSpPr/>
          <p:nvPr/>
        </p:nvGrpSpPr>
        <p:grpSpPr>
          <a:xfrm>
            <a:off x="7830239" y="6493738"/>
            <a:ext cx="3398608" cy="346840"/>
            <a:chOff x="1042702" y="722472"/>
            <a:chExt cx="3864209" cy="277547"/>
          </a:xfrm>
        </p:grpSpPr>
        <p:sp>
          <p:nvSpPr>
            <p:cNvPr id="112" name="Flecha: pentágono 111">
              <a:extLst>
                <a:ext uri="{FF2B5EF4-FFF2-40B4-BE49-F238E27FC236}">
                  <a16:creationId xmlns:a16="http://schemas.microsoft.com/office/drawing/2014/main" id="{7392A27A-DA5D-4A56-A7F7-46F04714A3FE}"/>
                </a:ext>
              </a:extLst>
            </p:cNvPr>
            <p:cNvSpPr/>
            <p:nvPr/>
          </p:nvSpPr>
          <p:spPr>
            <a:xfrm rot="10800000">
              <a:off x="1042702" y="722472"/>
              <a:ext cx="3864209" cy="27754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3" name="Flecha: pentágono 4">
              <a:extLst>
                <a:ext uri="{FF2B5EF4-FFF2-40B4-BE49-F238E27FC236}">
                  <a16:creationId xmlns:a16="http://schemas.microsoft.com/office/drawing/2014/main" id="{24749B84-B270-4C6E-8FFF-E331AF3732AD}"/>
                </a:ext>
              </a:extLst>
            </p:cNvPr>
            <p:cNvSpPr txBox="1"/>
            <p:nvPr/>
          </p:nvSpPr>
          <p:spPr>
            <a:xfrm rot="21600000">
              <a:off x="1112089" y="722472"/>
              <a:ext cx="3794822" cy="2775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2391" tIns="41910" rIns="78232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Symbol" panose="05050102010706020507" pitchFamily="18" charset="2"/>
                <a:buNone/>
              </a:pPr>
              <a:r>
                <a:rPr lang="es-AR" sz="1100" kern="1200" dirty="0"/>
                <a:t>ITERATIVO</a:t>
              </a:r>
            </a:p>
          </p:txBody>
        </p:sp>
      </p:grpSp>
      <p:sp>
        <p:nvSpPr>
          <p:cNvPr id="114" name="Rectángulo: esquinas redondeadas 113">
            <a:extLst>
              <a:ext uri="{FF2B5EF4-FFF2-40B4-BE49-F238E27FC236}">
                <a16:creationId xmlns:a16="http://schemas.microsoft.com/office/drawing/2014/main" id="{4EF43FC8-9770-48FB-9628-4569A1934CE2}"/>
              </a:ext>
            </a:extLst>
          </p:cNvPr>
          <p:cNvSpPr/>
          <p:nvPr/>
        </p:nvSpPr>
        <p:spPr>
          <a:xfrm>
            <a:off x="656301" y="6208215"/>
            <a:ext cx="2560992" cy="4339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Control</a:t>
            </a:r>
          </a:p>
        </p:txBody>
      </p:sp>
      <p:grpSp>
        <p:nvGrpSpPr>
          <p:cNvPr id="115" name="Grupo 114">
            <a:extLst>
              <a:ext uri="{FF2B5EF4-FFF2-40B4-BE49-F238E27FC236}">
                <a16:creationId xmlns:a16="http://schemas.microsoft.com/office/drawing/2014/main" id="{026629AB-3D35-4B1A-A348-10CBE708BE33}"/>
              </a:ext>
            </a:extLst>
          </p:cNvPr>
          <p:cNvGrpSpPr/>
          <p:nvPr/>
        </p:nvGrpSpPr>
        <p:grpSpPr>
          <a:xfrm>
            <a:off x="3596265" y="5914870"/>
            <a:ext cx="3455560" cy="427751"/>
            <a:chOff x="977943" y="722472"/>
            <a:chExt cx="3928968" cy="301151"/>
          </a:xfrm>
        </p:grpSpPr>
        <p:sp>
          <p:nvSpPr>
            <p:cNvPr id="116" name="Flecha: pentágono 115">
              <a:extLst>
                <a:ext uri="{FF2B5EF4-FFF2-40B4-BE49-F238E27FC236}">
                  <a16:creationId xmlns:a16="http://schemas.microsoft.com/office/drawing/2014/main" id="{C269CB7C-A30B-4808-96FE-3B40EB09CD4A}"/>
                </a:ext>
              </a:extLst>
            </p:cNvPr>
            <p:cNvSpPr/>
            <p:nvPr/>
          </p:nvSpPr>
          <p:spPr>
            <a:xfrm rot="10800000">
              <a:off x="1042702" y="722472"/>
              <a:ext cx="3864209" cy="27754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7" name="Flecha: pentágono 4">
              <a:extLst>
                <a:ext uri="{FF2B5EF4-FFF2-40B4-BE49-F238E27FC236}">
                  <a16:creationId xmlns:a16="http://schemas.microsoft.com/office/drawing/2014/main" id="{8FCD89E2-950D-4794-AD20-720CC13A1A46}"/>
                </a:ext>
              </a:extLst>
            </p:cNvPr>
            <p:cNvSpPr txBox="1"/>
            <p:nvPr/>
          </p:nvSpPr>
          <p:spPr>
            <a:xfrm>
              <a:off x="977943" y="746076"/>
              <a:ext cx="3794821" cy="2775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2391" tIns="41910" rIns="78232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Symbol" panose="05050102010706020507" pitchFamily="18" charset="2"/>
                <a:buNone/>
              </a:pPr>
              <a:r>
                <a:rPr lang="es-AR" sz="1100" dirty="0"/>
                <a:t>PREDICTIVO</a:t>
              </a:r>
              <a:endParaRPr lang="es-AR" sz="1100" kern="1200" dirty="0"/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C9EDF6C6-802D-4F1C-B8A9-A981423226D2}"/>
              </a:ext>
            </a:extLst>
          </p:cNvPr>
          <p:cNvGrpSpPr/>
          <p:nvPr/>
        </p:nvGrpSpPr>
        <p:grpSpPr>
          <a:xfrm>
            <a:off x="3596265" y="6333268"/>
            <a:ext cx="3455548" cy="394224"/>
            <a:chOff x="977943" y="722472"/>
            <a:chExt cx="3928968" cy="301151"/>
          </a:xfrm>
        </p:grpSpPr>
        <p:sp>
          <p:nvSpPr>
            <p:cNvPr id="119" name="Flecha: pentágono 118">
              <a:extLst>
                <a:ext uri="{FF2B5EF4-FFF2-40B4-BE49-F238E27FC236}">
                  <a16:creationId xmlns:a16="http://schemas.microsoft.com/office/drawing/2014/main" id="{C7C5351F-A6C8-4211-98A3-61F4EB286C43}"/>
                </a:ext>
              </a:extLst>
            </p:cNvPr>
            <p:cNvSpPr/>
            <p:nvPr/>
          </p:nvSpPr>
          <p:spPr>
            <a:xfrm rot="10800000">
              <a:off x="1042702" y="722472"/>
              <a:ext cx="3864209" cy="27754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0" name="Flecha: pentágono 4">
              <a:extLst>
                <a:ext uri="{FF2B5EF4-FFF2-40B4-BE49-F238E27FC236}">
                  <a16:creationId xmlns:a16="http://schemas.microsoft.com/office/drawing/2014/main" id="{37644E1A-6DD4-4F95-AFFC-F5E43CA14791}"/>
                </a:ext>
              </a:extLst>
            </p:cNvPr>
            <p:cNvSpPr txBox="1"/>
            <p:nvPr/>
          </p:nvSpPr>
          <p:spPr>
            <a:xfrm>
              <a:off x="977943" y="746076"/>
              <a:ext cx="3794821" cy="2775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2391" tIns="41910" rIns="78232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Symbol" panose="05050102010706020507" pitchFamily="18" charset="2"/>
                <a:buNone/>
              </a:pPr>
              <a:r>
                <a:rPr lang="es-AR" sz="1100" kern="1200" dirty="0"/>
                <a:t>EMPIRI</a:t>
              </a:r>
              <a:r>
                <a:rPr lang="es-AR" sz="1100" dirty="0"/>
                <a:t>CO</a:t>
              </a:r>
              <a:endParaRPr lang="es-AR" sz="1100" kern="1200" dirty="0"/>
            </a:p>
          </p:txBody>
        </p:sp>
      </p:grpSp>
      <p:cxnSp>
        <p:nvCxnSpPr>
          <p:cNvPr id="122" name="Conector recto 121">
            <a:extLst>
              <a:ext uri="{FF2B5EF4-FFF2-40B4-BE49-F238E27FC236}">
                <a16:creationId xmlns:a16="http://schemas.microsoft.com/office/drawing/2014/main" id="{240486FD-0706-4095-A38C-28FF12C4222C}"/>
              </a:ext>
            </a:extLst>
          </p:cNvPr>
          <p:cNvCxnSpPr>
            <a:cxnSpLocks/>
          </p:cNvCxnSpPr>
          <p:nvPr/>
        </p:nvCxnSpPr>
        <p:spPr>
          <a:xfrm flipV="1">
            <a:off x="2874014" y="6353765"/>
            <a:ext cx="5779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>
            <a:extLst>
              <a:ext uri="{FF2B5EF4-FFF2-40B4-BE49-F238E27FC236}">
                <a16:creationId xmlns:a16="http://schemas.microsoft.com/office/drawing/2014/main" id="{EF4D81B7-40DD-475C-A45E-98F299217F17}"/>
              </a:ext>
            </a:extLst>
          </p:cNvPr>
          <p:cNvCxnSpPr/>
          <p:nvPr/>
        </p:nvCxnSpPr>
        <p:spPr>
          <a:xfrm>
            <a:off x="3452008" y="6111982"/>
            <a:ext cx="0" cy="402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>
            <a:extLst>
              <a:ext uri="{FF2B5EF4-FFF2-40B4-BE49-F238E27FC236}">
                <a16:creationId xmlns:a16="http://schemas.microsoft.com/office/drawing/2014/main" id="{546C28B3-4C7C-456F-93F1-53EF565059DC}"/>
              </a:ext>
            </a:extLst>
          </p:cNvPr>
          <p:cNvCxnSpPr>
            <a:cxnSpLocks/>
          </p:cNvCxnSpPr>
          <p:nvPr/>
        </p:nvCxnSpPr>
        <p:spPr>
          <a:xfrm>
            <a:off x="3452008" y="6508485"/>
            <a:ext cx="382202" cy="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326CA4D3-2CAE-4430-9075-A2E2E0ACE525}"/>
              </a:ext>
            </a:extLst>
          </p:cNvPr>
          <p:cNvCxnSpPr>
            <a:cxnSpLocks/>
          </p:cNvCxnSpPr>
          <p:nvPr/>
        </p:nvCxnSpPr>
        <p:spPr>
          <a:xfrm>
            <a:off x="3442602" y="6107860"/>
            <a:ext cx="382202" cy="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1105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89</Words>
  <Application>Microsoft Office PowerPoint</Application>
  <PresentationFormat>Panorámica</PresentationFormat>
  <Paragraphs>41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Symbol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Laura Sanjuan</dc:creator>
  <cp:lastModifiedBy>Laura Sanjuan</cp:lastModifiedBy>
  <cp:revision>9</cp:revision>
  <dcterms:created xsi:type="dcterms:W3CDTF">2020-03-27T15:06:19Z</dcterms:created>
  <dcterms:modified xsi:type="dcterms:W3CDTF">2020-03-27T16:31:34Z</dcterms:modified>
</cp:coreProperties>
</file>