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9" r:id="rId2"/>
    <p:sldId id="256" r:id="rId3"/>
    <p:sldId id="285" r:id="rId4"/>
    <p:sldId id="295" r:id="rId5"/>
    <p:sldId id="296" r:id="rId6"/>
    <p:sldId id="297" r:id="rId7"/>
    <p:sldId id="312" r:id="rId8"/>
    <p:sldId id="313" r:id="rId9"/>
    <p:sldId id="291" r:id="rId10"/>
    <p:sldId id="292" r:id="rId11"/>
    <p:sldId id="293" r:id="rId12"/>
    <p:sldId id="300" r:id="rId13"/>
    <p:sldId id="302" r:id="rId14"/>
    <p:sldId id="303" r:id="rId15"/>
    <p:sldId id="304" r:id="rId16"/>
    <p:sldId id="305" r:id="rId17"/>
    <p:sldId id="309" r:id="rId18"/>
    <p:sldId id="306" r:id="rId19"/>
    <p:sldId id="308" r:id="rId20"/>
    <p:sldId id="307" r:id="rId21"/>
    <p:sldId id="310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Classification </a:t>
            </a:r>
            <a:r>
              <a:rPr lang="en-US" sz="4600" dirty="0" err="1"/>
              <a:t>MEthods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Chapter 04 (part 01)</a:t>
            </a:r>
          </a:p>
          <a:p>
            <a:endParaRPr lang="en-US" dirty="0"/>
          </a:p>
          <a:p>
            <a:r>
              <a:rPr lang="en-US" b="1" dirty="0"/>
              <a:t>DSO 530: Applied Modern Statistical Learning Techniques</a:t>
            </a:r>
          </a:p>
          <a:p>
            <a:endParaRPr lang="en-US" b="1" dirty="0"/>
          </a:p>
          <a:p>
            <a:pPr fontAlgn="base"/>
            <a:r>
              <a:rPr lang="en-US" b="1" dirty="0" err="1"/>
              <a:t>Abbass</a:t>
            </a:r>
            <a:r>
              <a:rPr lang="en-US" b="1" dirty="0"/>
              <a:t> Al Sharif, PhD</a:t>
            </a:r>
          </a:p>
          <a:p>
            <a:br>
              <a:rPr lang="en-US" dirty="0"/>
            </a:br>
            <a:r>
              <a:rPr lang="en-US" dirty="0"/>
              <a:t>https://www.alsharif.info/iom530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4.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4" y="1336841"/>
            <a:ext cx="4354327" cy="4633265"/>
          </a:xfrm>
          <a:prstGeom prst="rect">
            <a:avLst/>
          </a:prstGeom>
        </p:spPr>
      </p:pic>
      <p:pic>
        <p:nvPicPr>
          <p:cNvPr id="7" name="Picture 6" descr="4.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1804737"/>
            <a:ext cx="3818021" cy="41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4484" cy="434874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If we fit a linear regression to the Default data, then for very low balances we predict a negative probability, and for high balances we predict a probability above 1!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4.2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4" y="1790700"/>
            <a:ext cx="4209540" cy="3864142"/>
          </a:xfrm>
          <a:prstGeom prst="rect">
            <a:avLst/>
          </a:prstGeom>
        </p:spPr>
      </p:pic>
      <p:sp>
        <p:nvSpPr>
          <p:cNvPr id="7" name="Line 1543"/>
          <p:cNvSpPr>
            <a:spLocks noChangeShapeType="1"/>
          </p:cNvSpPr>
          <p:nvPr/>
        </p:nvSpPr>
        <p:spPr bwMode="auto">
          <a:xfrm flipV="1">
            <a:off x="5420562" y="468295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1542"/>
          <p:cNvSpPr txBox="1">
            <a:spLocks noChangeArrowheads="1"/>
          </p:cNvSpPr>
          <p:nvPr/>
        </p:nvSpPr>
        <p:spPr bwMode="auto">
          <a:xfrm>
            <a:off x="3157289" y="5749758"/>
            <a:ext cx="3276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When Balance &lt; 500,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err="1"/>
              <a:t>Pr</a:t>
            </a:r>
            <a:r>
              <a:rPr lang="en-US" dirty="0"/>
              <a:t>(default) is negative!</a:t>
            </a:r>
          </a:p>
        </p:txBody>
      </p:sp>
    </p:spTree>
    <p:extLst>
      <p:ext uri="{BB962C8B-B14F-4D97-AF65-F5344CB8AC3E}">
        <p14:creationId xmlns:p14="http://schemas.microsoft.com/office/powerpoint/2010/main" val="334842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on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268537"/>
          </a:xfrm>
        </p:spPr>
        <p:txBody>
          <a:bodyPr/>
          <a:lstStyle/>
          <a:p>
            <a:r>
              <a:rPr lang="en-US" dirty="0"/>
              <a:t>Now the probability of default is close to, but not less than zero for low balances. And close to but not above 1 for high balances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5" t="37695" r="6046" b="32867"/>
          <a:stretch/>
        </p:blipFill>
        <p:spPr bwMode="auto">
          <a:xfrm>
            <a:off x="4419600" y="1819976"/>
            <a:ext cx="4436143" cy="37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8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Interpreting what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means is not very easy with logistic regression, simply because we are predicting P(Y) and not Y.</a:t>
            </a:r>
          </a:p>
          <a:p>
            <a:r>
              <a:rPr lang="en-US" dirty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=0, this means that there is no relationship between Y and X. </a:t>
            </a:r>
          </a:p>
          <a:p>
            <a:r>
              <a:rPr lang="en-US" dirty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&gt;0, this means that when X gets larger so does the probability that Y = 1.</a:t>
            </a:r>
          </a:p>
          <a:p>
            <a:r>
              <a:rPr lang="en-US" dirty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&lt;0, this means that when X gets larger, the probability that Y = 1 gets smaller.</a:t>
            </a:r>
          </a:p>
          <a:p>
            <a:r>
              <a:rPr lang="en-US" dirty="0"/>
              <a:t>But how much bigger or smaller depends on where we are on the slope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coefficients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want to perform a hypothesis test to see whether we can be sure that are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 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significantly different from zero. </a:t>
            </a:r>
          </a:p>
          <a:p>
            <a:r>
              <a:rPr lang="en-US" dirty="0"/>
              <a:t>We use a Z test instead of a T test, but of course that doesn’t change the way we interpret the p-value</a:t>
            </a:r>
          </a:p>
          <a:p>
            <a:r>
              <a:rPr lang="en-US" dirty="0"/>
              <a:t> Here the p-value for balance is very small, and b</a:t>
            </a:r>
            <a:r>
              <a:rPr lang="en-US" baseline="-25000" dirty="0"/>
              <a:t>1 </a:t>
            </a:r>
            <a:r>
              <a:rPr lang="en-US" dirty="0"/>
              <a:t>is positive, so we are sure that if the balance increase, then the probability of default will increase as well.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Table4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6" y="4959682"/>
            <a:ext cx="5999177" cy="10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individual has an average balance of $1000. What is their probability of default?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predicted probability of default for an individual with a balance of $1000 is less than 1%. </a:t>
            </a:r>
          </a:p>
          <a:p>
            <a:endParaRPr lang="en-US" dirty="0"/>
          </a:p>
          <a:p>
            <a:r>
              <a:rPr lang="en-US" dirty="0"/>
              <a:t>For a balance of $2000, the probability is much higher, and equals to 0.586 (58.6%).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0" y="2685715"/>
            <a:ext cx="6344120" cy="9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 Predictors in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predict if an individual default by checking if she is a student or not. Thus we can use a qualitative variable “Student” coded as (Student = 1, Non-student =0). </a:t>
            </a:r>
          </a:p>
          <a:p>
            <a:r>
              <a:rPr lang="en-US" dirty="0"/>
              <a:t>b</a:t>
            </a:r>
            <a:r>
              <a:rPr lang="en-US" baseline="-25000" dirty="0"/>
              <a:t>1 </a:t>
            </a:r>
            <a:r>
              <a:rPr lang="en-US" dirty="0"/>
              <a:t>is positive: This indicates students tend to have higher default probabilities than non-students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table4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3709402"/>
            <a:ext cx="5790553" cy="925763"/>
          </a:xfrm>
          <a:prstGeom prst="rect">
            <a:avLst/>
          </a:prstGeom>
        </p:spPr>
      </p:pic>
      <p:pic>
        <p:nvPicPr>
          <p:cNvPr id="7" name="Picture 6" descr="predictions-stud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3" y="4961021"/>
            <a:ext cx="6244557" cy="1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1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fit multiple logistic just like regular regression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9" y="3094120"/>
            <a:ext cx="5611015" cy="13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Logistic Regression-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Default using:</a:t>
            </a:r>
          </a:p>
          <a:p>
            <a:pPr lvl="1"/>
            <a:r>
              <a:rPr lang="en-US" dirty="0"/>
              <a:t>Balance (quantitative)</a:t>
            </a:r>
          </a:p>
          <a:p>
            <a:pPr lvl="1"/>
            <a:r>
              <a:rPr lang="en-US" dirty="0"/>
              <a:t>Income (quantitative)</a:t>
            </a:r>
          </a:p>
          <a:p>
            <a:pPr lvl="1"/>
            <a:r>
              <a:rPr lang="en-US" dirty="0"/>
              <a:t>Student (qualitative)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with a credit card balance of $1,500 and an income of $40,000 has an estimated probability of default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prediction-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2" y="3187700"/>
            <a:ext cx="7716892" cy="10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Apparent Contradiction!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  <p:pic>
        <p:nvPicPr>
          <p:cNvPr id="8" name="Picture 7" descr="table4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1984876"/>
            <a:ext cx="5790553" cy="925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315" y="3181683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347" y="5954294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1" name="Line 1542"/>
          <p:cNvSpPr>
            <a:spLocks noChangeShapeType="1"/>
          </p:cNvSpPr>
          <p:nvPr/>
        </p:nvSpPr>
        <p:spPr bwMode="auto">
          <a:xfrm flipH="1" flipV="1">
            <a:off x="3717755" y="2757696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2" name="Line 1542"/>
          <p:cNvSpPr>
            <a:spLocks noChangeShapeType="1"/>
          </p:cNvSpPr>
          <p:nvPr/>
        </p:nvSpPr>
        <p:spPr bwMode="auto">
          <a:xfrm flipH="1" flipV="1">
            <a:off x="3505194" y="5516938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11202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Students (Orange) vs. Non-students </a:t>
            </a:r>
            <a:r>
              <a:rPr lang="en-US"/>
              <a:t>(Blue)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3230"/>
            <a:ext cx="8075548" cy="36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whom should credit be offered?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is risker than non students if no information about the credit card balance is available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that student is less risky than a non student with the same credit card balance!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Cases: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Orange Juice Brand Preference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Credit Card Default Data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Why Not Linear Regression?</a:t>
            </a:r>
          </a:p>
          <a:p>
            <a:pPr>
              <a:buFont typeface="Wingdings" charset="2"/>
              <a:buChar char="Ø"/>
            </a:pPr>
            <a:r>
              <a:rPr lang="en-US" dirty="0"/>
              <a:t>Simple Logistic Regression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Logistic Function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Interpreting the coefficients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Making Predictions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Adding Qualitative Predictors</a:t>
            </a:r>
          </a:p>
          <a:p>
            <a:pPr>
              <a:buFont typeface="Wingdings" charset="2"/>
              <a:buChar char="Ø"/>
            </a:pPr>
            <a:r>
              <a:rPr lang="en-US" dirty="0"/>
              <a:t>Multiple Logistic Regression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 Brand Preference for Orange Juice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predict what customers prefer to buy: Citrus Hill or Minute Maid orange juice?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Y (Purchase) variable is </a:t>
            </a:r>
            <a:r>
              <a:rPr lang="en-US" u="sng" dirty="0"/>
              <a:t>categorical</a:t>
            </a:r>
            <a:r>
              <a:rPr lang="en-US" dirty="0"/>
              <a:t>: 0 or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X (</a:t>
            </a:r>
            <a:r>
              <a:rPr lang="en-US" dirty="0" err="1"/>
              <a:t>LoyalCH</a:t>
            </a:r>
            <a:r>
              <a:rPr lang="en-US" dirty="0"/>
              <a:t>) variable is a numerical value (between 0 and 1) which specifies the how much the customers are loyal to the Citrus Hill (CH) orange juice </a:t>
            </a:r>
          </a:p>
          <a:p>
            <a:endParaRPr lang="en-US" dirty="0"/>
          </a:p>
          <a:p>
            <a:r>
              <a:rPr lang="en-US" dirty="0"/>
              <a:t>Can we use Linear Regression when Y is categorical?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484563" cy="120570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When Y only takes on values of 0 and 1, why standard linear regression in inappropriate?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grpSp>
        <p:nvGrpSpPr>
          <p:cNvPr id="1548" name="Group 1547"/>
          <p:cNvGrpSpPr/>
          <p:nvPr/>
        </p:nvGrpSpPr>
        <p:grpSpPr>
          <a:xfrm>
            <a:off x="414984" y="2927062"/>
            <a:ext cx="4436358" cy="3008312"/>
            <a:chOff x="4345193" y="2247108"/>
            <a:chExt cx="4436358" cy="3008312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4719138" y="2247108"/>
              <a:ext cx="4062413" cy="3008312"/>
              <a:chOff x="1595" y="1753"/>
              <a:chExt cx="2559" cy="1895"/>
            </a:xfrm>
          </p:grpSpPr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1595" y="1753"/>
                <a:ext cx="2558" cy="1582"/>
                <a:chOff x="1595" y="1753"/>
                <a:chExt cx="2558" cy="1582"/>
              </a:xfrm>
            </p:grpSpPr>
            <p:sp>
              <p:nvSpPr>
                <p:cNvPr id="134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84" y="3291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65" y="3222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0" name="Rectangle 9"/>
                <p:cNvSpPr>
                  <a:spLocks noChangeArrowheads="1"/>
                </p:cNvSpPr>
                <p:nvPr/>
              </p:nvSpPr>
              <p:spPr bwMode="auto">
                <a:xfrm>
                  <a:off x="1595" y="3191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0.0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5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84" y="3153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65" y="3084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784" y="3009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765" y="2940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5" y="2908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5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784" y="2870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65" y="2801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2732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65" y="2663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5" y="2632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0.4</a:t>
                  </a:r>
                  <a:endParaRPr lang="en-US" sz="32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6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2594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765" y="2519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3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5" y="2488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0.5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6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2450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65" y="2381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784" y="2312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65" y="2243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5" y="2211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0.7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6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784" y="2174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65" y="2105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1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84" y="2036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765" y="1960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3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5" y="1929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0.9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74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784" y="1891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765" y="1822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53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7" name="Rectangle 36"/>
                <p:cNvSpPr>
                  <a:spLocks noChangeArrowheads="1"/>
                </p:cNvSpPr>
                <p:nvPr/>
              </p:nvSpPr>
              <p:spPr bwMode="auto">
                <a:xfrm>
                  <a:off x="1809" y="1759"/>
                  <a:ext cx="2344" cy="15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9" name="Rectangle 3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0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1" name="Line 4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2" name="Line 4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4" name="Rectangle 43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5" name="Rectangle 44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6" name="Rectangle 45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7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9" name="Rectangle 4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0" name="Rectangle 4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1" name="Rectangle 50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" name="Rectangle 51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3" name="Rectangle 52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4" name="Line 5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5" name="Line 5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6" name="Line 5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7" name="Line 5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8" name="Line 57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9" name="Line 58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0" name="Rectangle 59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1" name="Rectangle 6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2" name="Rectangle 61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3" name="Rectangle 62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4" name="Rectangle 63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5" name="Rectangle 64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6" name="Rectangle 65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8" name="Rectangle 67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9" name="Rectangle 68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0" name="Rectangle 69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2" name="Rectangle 7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" name="Line 72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4" name="Line 73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5" name="Line 74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6" name="Line 75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8" name="Rectangle 77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9" name="Rectangle 78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0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1" name="Rectangle 80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2" name="Rectangle 81"/>
                <p:cNvSpPr>
                  <a:spLocks noChangeArrowheads="1"/>
                </p:cNvSpPr>
                <p:nvPr/>
              </p:nvSpPr>
              <p:spPr bwMode="auto">
                <a:xfrm>
                  <a:off x="387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" name="Rectangle 82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4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5" name="Rectangle 84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6" name="Rectangle 85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7" name="Line 86"/>
                <p:cNvSpPr>
                  <a:spLocks noChangeShapeType="1"/>
                </p:cNvSpPr>
                <p:nvPr/>
              </p:nvSpPr>
              <p:spPr bwMode="auto">
                <a:xfrm>
                  <a:off x="398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8" name="Line 87"/>
                <p:cNvSpPr>
                  <a:spLocks noChangeShapeType="1"/>
                </p:cNvSpPr>
                <p:nvPr/>
              </p:nvSpPr>
              <p:spPr bwMode="auto">
                <a:xfrm>
                  <a:off x="399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9" name="Rectangle 88"/>
                <p:cNvSpPr>
                  <a:spLocks noChangeArrowheads="1"/>
                </p:cNvSpPr>
                <p:nvPr/>
              </p:nvSpPr>
              <p:spPr bwMode="auto">
                <a:xfrm>
                  <a:off x="356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0" name="Rectangle 89"/>
                <p:cNvSpPr>
                  <a:spLocks noChangeArrowheads="1"/>
                </p:cNvSpPr>
                <p:nvPr/>
              </p:nvSpPr>
              <p:spPr bwMode="auto">
                <a:xfrm>
                  <a:off x="36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1" name="Rectangle 90"/>
                <p:cNvSpPr>
                  <a:spLocks noChangeArrowheads="1"/>
                </p:cNvSpPr>
                <p:nvPr/>
              </p:nvSpPr>
              <p:spPr bwMode="auto">
                <a:xfrm>
                  <a:off x="373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2" name="Rectangle 91"/>
                <p:cNvSpPr>
                  <a:spLocks noChangeArrowheads="1"/>
                </p:cNvSpPr>
                <p:nvPr/>
              </p:nvSpPr>
              <p:spPr bwMode="auto">
                <a:xfrm>
                  <a:off x="380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" name="Rectangle 92"/>
                <p:cNvSpPr>
                  <a:spLocks noChangeArrowheads="1"/>
                </p:cNvSpPr>
                <p:nvPr/>
              </p:nvSpPr>
              <p:spPr bwMode="auto">
                <a:xfrm>
                  <a:off x="385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" name="Line 93"/>
                <p:cNvSpPr>
                  <a:spLocks noChangeShapeType="1"/>
                </p:cNvSpPr>
                <p:nvPr/>
              </p:nvSpPr>
              <p:spPr bwMode="auto">
                <a:xfrm>
                  <a:off x="388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" name="Line 94"/>
                <p:cNvSpPr>
                  <a:spLocks noChangeShapeType="1"/>
                </p:cNvSpPr>
                <p:nvPr/>
              </p:nvSpPr>
              <p:spPr bwMode="auto">
                <a:xfrm>
                  <a:off x="388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" name="Rectangle 9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" name="Rectangle 96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" name="Line 97"/>
                <p:cNvSpPr>
                  <a:spLocks noChangeShapeType="1"/>
                </p:cNvSpPr>
                <p:nvPr/>
              </p:nvSpPr>
              <p:spPr bwMode="auto">
                <a:xfrm>
                  <a:off x="368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" name="Line 98"/>
                <p:cNvSpPr>
                  <a:spLocks noChangeShapeType="1"/>
                </p:cNvSpPr>
                <p:nvPr/>
              </p:nvSpPr>
              <p:spPr bwMode="auto">
                <a:xfrm>
                  <a:off x="36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" name="Rectangle 99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" name="Line 107"/>
                <p:cNvSpPr>
                  <a:spLocks noChangeShapeType="1"/>
                </p:cNvSpPr>
                <p:nvPr/>
              </p:nvSpPr>
              <p:spPr bwMode="auto">
                <a:xfrm>
                  <a:off x="392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9" name="Line 108"/>
                <p:cNvSpPr>
                  <a:spLocks noChangeShapeType="1"/>
                </p:cNvSpPr>
                <p:nvPr/>
              </p:nvSpPr>
              <p:spPr bwMode="auto">
                <a:xfrm>
                  <a:off x="39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" name="Rectangle 109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" name="Rectangle 110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" name="Rectangle 111"/>
                <p:cNvSpPr>
                  <a:spLocks noChangeArrowheads="1"/>
                </p:cNvSpPr>
                <p:nvPr/>
              </p:nvSpPr>
              <p:spPr bwMode="auto">
                <a:xfrm>
                  <a:off x="370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3" name="Line 112"/>
                <p:cNvSpPr>
                  <a:spLocks noChangeShapeType="1"/>
                </p:cNvSpPr>
                <p:nvPr/>
              </p:nvSpPr>
              <p:spPr bwMode="auto">
                <a:xfrm>
                  <a:off x="377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4" name="Line 113"/>
                <p:cNvSpPr>
                  <a:spLocks noChangeShapeType="1"/>
                </p:cNvSpPr>
                <p:nvPr/>
              </p:nvSpPr>
              <p:spPr bwMode="auto">
                <a:xfrm>
                  <a:off x="37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" name="Line 114"/>
                <p:cNvSpPr>
                  <a:spLocks noChangeShapeType="1"/>
                </p:cNvSpPr>
                <p:nvPr/>
              </p:nvSpPr>
              <p:spPr bwMode="auto">
                <a:xfrm>
                  <a:off x="339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6" name="Line 115"/>
                <p:cNvSpPr>
                  <a:spLocks noChangeShapeType="1"/>
                </p:cNvSpPr>
                <p:nvPr/>
              </p:nvSpPr>
              <p:spPr bwMode="auto">
                <a:xfrm>
                  <a:off x="33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0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9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4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56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5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" name="Rectangle 121"/>
                <p:cNvSpPr>
                  <a:spLocks noChangeArrowheads="1"/>
                </p:cNvSpPr>
                <p:nvPr/>
              </p:nvSpPr>
              <p:spPr bwMode="auto">
                <a:xfrm>
                  <a:off x="373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6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" name="Rectangle 127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1" name="Rectangle 130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2" name="Rectangle 131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6" name="Rectangle 135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8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Rectangle 138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0" name="Rectangle 139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1" name="Rectangle 14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2" name="Rectangle 14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3" name="Rectangle 14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4" name="Rectangle 14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5" name="Rectangle 14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6" name="Rectangle 14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1" name="Rectangle 150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2" name="Line 151"/>
                <p:cNvSpPr>
                  <a:spLocks noChangeShapeType="1"/>
                </p:cNvSpPr>
                <p:nvPr/>
              </p:nvSpPr>
              <p:spPr bwMode="auto">
                <a:xfrm>
                  <a:off x="389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3" name="Line 152"/>
                <p:cNvSpPr>
                  <a:spLocks noChangeShapeType="1"/>
                </p:cNvSpPr>
                <p:nvPr/>
              </p:nvSpPr>
              <p:spPr bwMode="auto">
                <a:xfrm>
                  <a:off x="390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50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1" name="Line 160"/>
                <p:cNvSpPr>
                  <a:spLocks noChangeShapeType="1"/>
                </p:cNvSpPr>
                <p:nvPr/>
              </p:nvSpPr>
              <p:spPr bwMode="auto">
                <a:xfrm>
                  <a:off x="392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2" name="Line 161"/>
                <p:cNvSpPr>
                  <a:spLocks noChangeShapeType="1"/>
                </p:cNvSpPr>
                <p:nvPr/>
              </p:nvSpPr>
              <p:spPr bwMode="auto">
                <a:xfrm>
                  <a:off x="39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2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3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7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77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83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8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2" name="Rectangle 171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3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4" name="Rectangle 173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5" name="Line 174"/>
                <p:cNvSpPr>
                  <a:spLocks noChangeShapeType="1"/>
                </p:cNvSpPr>
                <p:nvPr/>
              </p:nvSpPr>
              <p:spPr bwMode="auto">
                <a:xfrm>
                  <a:off x="40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6" name="Line 175"/>
                <p:cNvSpPr>
                  <a:spLocks noChangeShapeType="1"/>
                </p:cNvSpPr>
                <p:nvPr/>
              </p:nvSpPr>
              <p:spPr bwMode="auto">
                <a:xfrm>
                  <a:off x="400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7" name="Rectangle 176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6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9" name="Rectangle 178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0" name="Rectangle 179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1" name="Rectangle 180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2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3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2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Rectangle 186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8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9" name="Rectangle 188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0" name="Rectangle 189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1" name="Rectangle 19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2" name="Rectangle 191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4" name="Line 193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5" name="Line 194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6" name="Line 195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" name="Line 196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" name="Line 19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" name="Line 19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" name="Line 20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" name="Line 20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" name="Line 20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" name="Line 20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" name="Line 20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" name="Line 20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06"/>
              <p:cNvGrpSpPr>
                <a:grpSpLocks/>
              </p:cNvGrpSpPr>
              <p:nvPr/>
            </p:nvGrpSpPr>
            <p:grpSpPr bwMode="auto">
              <a:xfrm>
                <a:off x="1897" y="1835"/>
                <a:ext cx="2156" cy="1393"/>
                <a:chOff x="1897" y="1835"/>
                <a:chExt cx="2156" cy="1393"/>
              </a:xfrm>
            </p:grpSpPr>
            <p:sp>
              <p:nvSpPr>
                <p:cNvPr id="1147" name="Line 207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" name="Line 208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" name="Line 209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" name="Line 210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" name="Line 211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2" name="Line 212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" name="Rectangle 213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4" name="Rectangle 214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" name="Rectangle 215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6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" name="Rectangle 217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" name="Rectangle 21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9" name="Rectangle 21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0" name="Rectangle 22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1" name="Rectangle 22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2" name="Rectangle 222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" name="Rectangle 223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" name="Rectangle 224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" name="Rectangle 225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" name="Rectangle 226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3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" name="Rectangle 22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" name="Rectangle 22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" name="Rectangle 23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" name="Rectangle 232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" name="Rectangle 233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" name="Rectangle 234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5" name="Rectangle 235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6" name="Rectangle 236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7" name="Rectangle 237"/>
                <p:cNvSpPr>
                  <a:spLocks noChangeArrowheads="1"/>
                </p:cNvSpPr>
                <p:nvPr/>
              </p:nvSpPr>
              <p:spPr bwMode="auto">
                <a:xfrm>
                  <a:off x="403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" name="Rectangle 238"/>
                <p:cNvSpPr>
                  <a:spLocks noChangeArrowheads="1"/>
                </p:cNvSpPr>
                <p:nvPr/>
              </p:nvSpPr>
              <p:spPr bwMode="auto">
                <a:xfrm>
                  <a:off x="40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9" name="Line 23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0" name="Line 24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1" name="Rectangle 241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3" name="Rectangle 243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4" name="Rectangle 244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5" name="Rectangle 245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Rectangle 246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247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8" name="Rectangle 248"/>
                <p:cNvSpPr>
                  <a:spLocks noChangeArrowheads="1"/>
                </p:cNvSpPr>
                <p:nvPr/>
              </p:nvSpPr>
              <p:spPr bwMode="auto">
                <a:xfrm>
                  <a:off x="38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Rectangle 249"/>
                <p:cNvSpPr>
                  <a:spLocks noChangeArrowheads="1"/>
                </p:cNvSpPr>
                <p:nvPr/>
              </p:nvSpPr>
              <p:spPr bwMode="auto">
                <a:xfrm>
                  <a:off x="387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Rectangle 250"/>
                <p:cNvSpPr>
                  <a:spLocks noChangeArrowheads="1"/>
                </p:cNvSpPr>
                <p:nvPr/>
              </p:nvSpPr>
              <p:spPr bwMode="auto">
                <a:xfrm>
                  <a:off x="391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Rectangle 251"/>
                <p:cNvSpPr>
                  <a:spLocks noChangeArrowheads="1"/>
                </p:cNvSpPr>
                <p:nvPr/>
              </p:nvSpPr>
              <p:spPr bwMode="auto">
                <a:xfrm>
                  <a:off x="39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252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3" name="Rectangle 253"/>
                <p:cNvSpPr>
                  <a:spLocks noChangeArrowheads="1"/>
                </p:cNvSpPr>
                <p:nvPr/>
              </p:nvSpPr>
              <p:spPr bwMode="auto">
                <a:xfrm>
                  <a:off x="397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Rectangle 254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Rectangle 255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Rectangle 256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Rectangle 25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Rectangle 25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Rectangle 25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Line 26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Line 26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Rectangle 262"/>
                <p:cNvSpPr>
                  <a:spLocks noChangeArrowheads="1"/>
                </p:cNvSpPr>
                <p:nvPr/>
              </p:nvSpPr>
              <p:spPr bwMode="auto">
                <a:xfrm>
                  <a:off x="245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Line 263"/>
                <p:cNvSpPr>
                  <a:spLocks noChangeShapeType="1"/>
                </p:cNvSpPr>
                <p:nvPr/>
              </p:nvSpPr>
              <p:spPr bwMode="auto">
                <a:xfrm>
                  <a:off x="276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4" name="Line 264"/>
                <p:cNvSpPr>
                  <a:spLocks noChangeShapeType="1"/>
                </p:cNvSpPr>
                <p:nvPr/>
              </p:nvSpPr>
              <p:spPr bwMode="auto">
                <a:xfrm>
                  <a:off x="27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260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266"/>
                <p:cNvSpPr>
                  <a:spLocks noChangeShapeType="1"/>
                </p:cNvSpPr>
                <p:nvPr/>
              </p:nvSpPr>
              <p:spPr bwMode="auto">
                <a:xfrm>
                  <a:off x="288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Line 267"/>
                <p:cNvSpPr>
                  <a:spLocks noChangeShapeType="1"/>
                </p:cNvSpPr>
                <p:nvPr/>
              </p:nvSpPr>
              <p:spPr bwMode="auto">
                <a:xfrm>
                  <a:off x="289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Line 26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26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27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27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27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27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Rectangle 274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275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276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304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Rectangle 278"/>
                <p:cNvSpPr>
                  <a:spLocks noChangeArrowheads="1"/>
                </p:cNvSpPr>
                <p:nvPr/>
              </p:nvSpPr>
              <p:spPr bwMode="auto">
                <a:xfrm>
                  <a:off x="324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279"/>
                <p:cNvSpPr>
                  <a:spLocks noChangeShapeType="1"/>
                </p:cNvSpPr>
                <p:nvPr/>
              </p:nvSpPr>
              <p:spPr bwMode="auto">
                <a:xfrm>
                  <a:off x="339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80"/>
                <p:cNvSpPr>
                  <a:spLocks noChangeShapeType="1"/>
                </p:cNvSpPr>
                <p:nvPr/>
              </p:nvSpPr>
              <p:spPr bwMode="auto">
                <a:xfrm>
                  <a:off x="340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Rectangle 281"/>
                <p:cNvSpPr>
                  <a:spLocks noChangeArrowheads="1"/>
                </p:cNvSpPr>
                <p:nvPr/>
              </p:nvSpPr>
              <p:spPr bwMode="auto">
                <a:xfrm>
                  <a:off x="311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Rectangle 282"/>
                <p:cNvSpPr>
                  <a:spLocks noChangeArrowheads="1"/>
                </p:cNvSpPr>
                <p:nvPr/>
              </p:nvSpPr>
              <p:spPr bwMode="auto">
                <a:xfrm>
                  <a:off x="329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Rectangle 283"/>
                <p:cNvSpPr>
                  <a:spLocks noChangeArrowheads="1"/>
                </p:cNvSpPr>
                <p:nvPr/>
              </p:nvSpPr>
              <p:spPr bwMode="auto">
                <a:xfrm>
                  <a:off x="34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Rectangle 284"/>
                <p:cNvSpPr>
                  <a:spLocks noChangeArrowheads="1"/>
                </p:cNvSpPr>
                <p:nvPr/>
              </p:nvSpPr>
              <p:spPr bwMode="auto">
                <a:xfrm>
                  <a:off x="356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Rectangle 285"/>
                <p:cNvSpPr>
                  <a:spLocks noChangeArrowheads="1"/>
                </p:cNvSpPr>
                <p:nvPr/>
              </p:nvSpPr>
              <p:spPr bwMode="auto">
                <a:xfrm>
                  <a:off x="365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Rectangle 286"/>
                <p:cNvSpPr>
                  <a:spLocks noChangeArrowheads="1"/>
                </p:cNvSpPr>
                <p:nvPr/>
              </p:nvSpPr>
              <p:spPr bwMode="auto">
                <a:xfrm>
                  <a:off x="373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Rectangle 287"/>
                <p:cNvSpPr>
                  <a:spLocks noChangeArrowheads="1"/>
                </p:cNvSpPr>
                <p:nvPr/>
              </p:nvSpPr>
              <p:spPr bwMode="auto">
                <a:xfrm>
                  <a:off x="37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384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38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391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Rectangle 291"/>
                <p:cNvSpPr>
                  <a:spLocks noChangeArrowheads="1"/>
                </p:cNvSpPr>
                <p:nvPr/>
              </p:nvSpPr>
              <p:spPr bwMode="auto">
                <a:xfrm>
                  <a:off x="39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Rectangle 292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Rectangle 293"/>
                <p:cNvSpPr>
                  <a:spLocks noChangeArrowheads="1"/>
                </p:cNvSpPr>
                <p:nvPr/>
              </p:nvSpPr>
              <p:spPr bwMode="auto">
                <a:xfrm>
                  <a:off x="397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Rectangle 294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Rectangle 295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Rectangle 296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Rectangle 29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" name="Rectangle 29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9" name="Rectangle 29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0" name="Line 300"/>
                <p:cNvSpPr>
                  <a:spLocks noChangeShapeType="1"/>
                </p:cNvSpPr>
                <p:nvPr/>
              </p:nvSpPr>
              <p:spPr bwMode="auto">
                <a:xfrm>
                  <a:off x="402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1" name="Line 301"/>
                <p:cNvSpPr>
                  <a:spLocks noChangeShapeType="1"/>
                </p:cNvSpPr>
                <p:nvPr/>
              </p:nvSpPr>
              <p:spPr bwMode="auto">
                <a:xfrm>
                  <a:off x="40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2" name="Rectangle 302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3" name="Rectangle 303"/>
                <p:cNvSpPr>
                  <a:spLocks noChangeArrowheads="1"/>
                </p:cNvSpPr>
                <p:nvPr/>
              </p:nvSpPr>
              <p:spPr bwMode="auto">
                <a:xfrm>
                  <a:off x="26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4" name="Rectangle 30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5" name="Line 305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" name="Line 306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7" name="Line 307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8" name="Line 308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" name="Line 309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" name="Line 310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1" name="Rectangle 311"/>
                <p:cNvSpPr>
                  <a:spLocks noChangeArrowheads="1"/>
                </p:cNvSpPr>
                <p:nvPr/>
              </p:nvSpPr>
              <p:spPr bwMode="auto">
                <a:xfrm>
                  <a:off x="25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" name="Rectangle 312"/>
                <p:cNvSpPr>
                  <a:spLocks noChangeArrowheads="1"/>
                </p:cNvSpPr>
                <p:nvPr/>
              </p:nvSpPr>
              <p:spPr bwMode="auto">
                <a:xfrm>
                  <a:off x="285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" name="Rectangle 313"/>
                <p:cNvSpPr>
                  <a:spLocks noChangeArrowheads="1"/>
                </p:cNvSpPr>
                <p:nvPr/>
              </p:nvSpPr>
              <p:spPr bwMode="auto">
                <a:xfrm>
                  <a:off x="309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Rectangle 314"/>
                <p:cNvSpPr>
                  <a:spLocks noChangeArrowheads="1"/>
                </p:cNvSpPr>
                <p:nvPr/>
              </p:nvSpPr>
              <p:spPr bwMode="auto">
                <a:xfrm>
                  <a:off x="328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Rectangle 315"/>
                <p:cNvSpPr>
                  <a:spLocks noChangeArrowheads="1"/>
                </p:cNvSpPr>
                <p:nvPr/>
              </p:nvSpPr>
              <p:spPr bwMode="auto">
                <a:xfrm>
                  <a:off x="343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Line 316"/>
                <p:cNvSpPr>
                  <a:spLocks noChangeShapeType="1"/>
                </p:cNvSpPr>
                <p:nvPr/>
              </p:nvSpPr>
              <p:spPr bwMode="auto">
                <a:xfrm>
                  <a:off x="332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" name="Line 317"/>
                <p:cNvSpPr>
                  <a:spLocks noChangeShapeType="1"/>
                </p:cNvSpPr>
                <p:nvPr/>
              </p:nvSpPr>
              <p:spPr bwMode="auto">
                <a:xfrm>
                  <a:off x="33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Line 318"/>
                <p:cNvSpPr>
                  <a:spLocks noChangeShapeType="1"/>
                </p:cNvSpPr>
                <p:nvPr/>
              </p:nvSpPr>
              <p:spPr bwMode="auto">
                <a:xfrm>
                  <a:off x="311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" name="Line 319"/>
                <p:cNvSpPr>
                  <a:spLocks noChangeShapeType="1"/>
                </p:cNvSpPr>
                <p:nvPr/>
              </p:nvSpPr>
              <p:spPr bwMode="auto">
                <a:xfrm>
                  <a:off x="31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" name="Line 320"/>
                <p:cNvSpPr>
                  <a:spLocks noChangeShapeType="1"/>
                </p:cNvSpPr>
                <p:nvPr/>
              </p:nvSpPr>
              <p:spPr bwMode="auto">
                <a:xfrm>
                  <a:off x="286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" name="Line 321"/>
                <p:cNvSpPr>
                  <a:spLocks noChangeShapeType="1"/>
                </p:cNvSpPr>
                <p:nvPr/>
              </p:nvSpPr>
              <p:spPr bwMode="auto">
                <a:xfrm>
                  <a:off x="28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" name="Line 322"/>
                <p:cNvSpPr>
                  <a:spLocks noChangeShapeType="1"/>
                </p:cNvSpPr>
                <p:nvPr/>
              </p:nvSpPr>
              <p:spPr bwMode="auto">
                <a:xfrm>
                  <a:off x="304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" name="Line 323"/>
                <p:cNvSpPr>
                  <a:spLocks noChangeShapeType="1"/>
                </p:cNvSpPr>
                <p:nvPr/>
              </p:nvSpPr>
              <p:spPr bwMode="auto">
                <a:xfrm>
                  <a:off x="304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4" name="Line 324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5" name="Line 325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6" name="Line 326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7" name="Line 327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8" name="Line 328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9" name="Line 329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0" name="Line 330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1" name="Line 331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2" name="Line 332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3" name="Line 333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4" name="Line 334"/>
                <p:cNvSpPr>
                  <a:spLocks noChangeShapeType="1"/>
                </p:cNvSpPr>
                <p:nvPr/>
              </p:nvSpPr>
              <p:spPr bwMode="auto">
                <a:xfrm>
                  <a:off x="193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5" name="Line 335"/>
                <p:cNvSpPr>
                  <a:spLocks noChangeShapeType="1"/>
                </p:cNvSpPr>
                <p:nvPr/>
              </p:nvSpPr>
              <p:spPr bwMode="auto">
                <a:xfrm>
                  <a:off x="194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6" name="Line 336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7" name="Line 337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8" name="Line 338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9" name="Line 339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0" name="Line 340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1" name="Line 341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2" name="Line 342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3" name="Line 343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" name="Line 344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5" name="Line 345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6" name="Line 346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7" name="Line 347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8" name="Line 348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9" name="Line 349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0" name="Line 35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1" name="Line 35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2" name="Line 35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3" name="Line 35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4" name="Line 354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5" name="Line 355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6" name="Line 356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7" name="Line 357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8" name="Line 358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9" name="Line 359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" name="Line 36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" name="Line 36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2" name="Line 36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3" name="Line 36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4" name="Line 364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5" name="Line 365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6" name="Line 366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7" name="Line 367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8" name="Line 368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9" name="Line 369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" name="Line 37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1" name="Line 37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2" name="Line 37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3" name="Line 37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4" name="Line 374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5" name="Line 375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6" name="Rectangle 376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7" name="Line 377"/>
                <p:cNvSpPr>
                  <a:spLocks noChangeShapeType="1"/>
                </p:cNvSpPr>
                <p:nvPr/>
              </p:nvSpPr>
              <p:spPr bwMode="auto">
                <a:xfrm>
                  <a:off x="31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8" name="Line 378"/>
                <p:cNvSpPr>
                  <a:spLocks noChangeShapeType="1"/>
                </p:cNvSpPr>
                <p:nvPr/>
              </p:nvSpPr>
              <p:spPr bwMode="auto">
                <a:xfrm>
                  <a:off x="31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9" name="Line 379"/>
                <p:cNvSpPr>
                  <a:spLocks noChangeShapeType="1"/>
                </p:cNvSpPr>
                <p:nvPr/>
              </p:nvSpPr>
              <p:spPr bwMode="auto">
                <a:xfrm>
                  <a:off x="289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0" name="Line 380"/>
                <p:cNvSpPr>
                  <a:spLocks noChangeShapeType="1"/>
                </p:cNvSpPr>
                <p:nvPr/>
              </p:nvSpPr>
              <p:spPr bwMode="auto">
                <a:xfrm>
                  <a:off x="2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1" name="Line 381"/>
                <p:cNvSpPr>
                  <a:spLocks noChangeShapeType="1"/>
                </p:cNvSpPr>
                <p:nvPr/>
              </p:nvSpPr>
              <p:spPr bwMode="auto">
                <a:xfrm>
                  <a:off x="269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2" name="Line 382"/>
                <p:cNvSpPr>
                  <a:spLocks noChangeShapeType="1"/>
                </p:cNvSpPr>
                <p:nvPr/>
              </p:nvSpPr>
              <p:spPr bwMode="auto">
                <a:xfrm>
                  <a:off x="270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3" name="Rectangle 383"/>
                <p:cNvSpPr>
                  <a:spLocks noChangeArrowheads="1"/>
                </p:cNvSpPr>
                <p:nvPr/>
              </p:nvSpPr>
              <p:spPr bwMode="auto">
                <a:xfrm>
                  <a:off x="25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4" name="Line 384"/>
                <p:cNvSpPr>
                  <a:spLocks noChangeShapeType="1"/>
                </p:cNvSpPr>
                <p:nvPr/>
              </p:nvSpPr>
              <p:spPr bwMode="auto">
                <a:xfrm>
                  <a:off x="284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5" name="Line 385"/>
                <p:cNvSpPr>
                  <a:spLocks noChangeShapeType="1"/>
                </p:cNvSpPr>
                <p:nvPr/>
              </p:nvSpPr>
              <p:spPr bwMode="auto">
                <a:xfrm>
                  <a:off x="284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6" name="Line 386"/>
                <p:cNvSpPr>
                  <a:spLocks noChangeShapeType="1"/>
                </p:cNvSpPr>
                <p:nvPr/>
              </p:nvSpPr>
              <p:spPr bwMode="auto">
                <a:xfrm>
                  <a:off x="265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7" name="Line 387"/>
                <p:cNvSpPr>
                  <a:spLocks noChangeShapeType="1"/>
                </p:cNvSpPr>
                <p:nvPr/>
              </p:nvSpPr>
              <p:spPr bwMode="auto">
                <a:xfrm>
                  <a:off x="265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8" name="Rectangle 388"/>
                <p:cNvSpPr>
                  <a:spLocks noChangeArrowheads="1"/>
                </p:cNvSpPr>
                <p:nvPr/>
              </p:nvSpPr>
              <p:spPr bwMode="auto">
                <a:xfrm>
                  <a:off x="250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9" name="Line 389"/>
                <p:cNvSpPr>
                  <a:spLocks noChangeShapeType="1"/>
                </p:cNvSpPr>
                <p:nvPr/>
              </p:nvSpPr>
              <p:spPr bwMode="auto">
                <a:xfrm>
                  <a:off x="280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0" name="Line 390"/>
                <p:cNvSpPr>
                  <a:spLocks noChangeShapeType="1"/>
                </p:cNvSpPr>
                <p:nvPr/>
              </p:nvSpPr>
              <p:spPr bwMode="auto">
                <a:xfrm>
                  <a:off x="281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" name="Line 391"/>
                <p:cNvSpPr>
                  <a:spLocks noChangeShapeType="1"/>
                </p:cNvSpPr>
                <p:nvPr/>
              </p:nvSpPr>
              <p:spPr bwMode="auto">
                <a:xfrm>
                  <a:off x="262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" name="Line 392"/>
                <p:cNvSpPr>
                  <a:spLocks noChangeShapeType="1"/>
                </p:cNvSpPr>
                <p:nvPr/>
              </p:nvSpPr>
              <p:spPr bwMode="auto">
                <a:xfrm>
                  <a:off x="263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" name="Line 393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" name="Line 394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" name="Line 395"/>
                <p:cNvSpPr>
                  <a:spLocks noChangeShapeType="1"/>
                </p:cNvSpPr>
                <p:nvPr/>
              </p:nvSpPr>
              <p:spPr bwMode="auto">
                <a:xfrm>
                  <a:off x="236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" name="Line 396"/>
                <p:cNvSpPr>
                  <a:spLocks noChangeShapeType="1"/>
                </p:cNvSpPr>
                <p:nvPr/>
              </p:nvSpPr>
              <p:spPr bwMode="auto">
                <a:xfrm>
                  <a:off x="23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" name="Rectangle 397"/>
                <p:cNvSpPr>
                  <a:spLocks noChangeArrowheads="1"/>
                </p:cNvSpPr>
                <p:nvPr/>
              </p:nvSpPr>
              <p:spPr bwMode="auto">
                <a:xfrm>
                  <a:off x="228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" name="Rectangle 398"/>
                <p:cNvSpPr>
                  <a:spLocks noChangeArrowheads="1"/>
                </p:cNvSpPr>
                <p:nvPr/>
              </p:nvSpPr>
              <p:spPr bwMode="auto">
                <a:xfrm>
                  <a:off x="263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" name="Rectangle 399"/>
                <p:cNvSpPr>
                  <a:spLocks noChangeArrowheads="1"/>
                </p:cNvSpPr>
                <p:nvPr/>
              </p:nvSpPr>
              <p:spPr bwMode="auto">
                <a:xfrm>
                  <a:off x="291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" name="Rectangle 400"/>
                <p:cNvSpPr>
                  <a:spLocks noChangeArrowheads="1"/>
                </p:cNvSpPr>
                <p:nvPr/>
              </p:nvSpPr>
              <p:spPr bwMode="auto">
                <a:xfrm>
                  <a:off x="314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" name="Rectangle 401"/>
                <p:cNvSpPr>
                  <a:spLocks noChangeArrowheads="1"/>
                </p:cNvSpPr>
                <p:nvPr/>
              </p:nvSpPr>
              <p:spPr bwMode="auto">
                <a:xfrm>
                  <a:off x="331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" name="Rectangle 402"/>
                <p:cNvSpPr>
                  <a:spLocks noChangeArrowheads="1"/>
                </p:cNvSpPr>
                <p:nvPr/>
              </p:nvSpPr>
              <p:spPr bwMode="auto">
                <a:xfrm>
                  <a:off x="346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" name="Rectangle 403"/>
                <p:cNvSpPr>
                  <a:spLocks noChangeArrowheads="1"/>
                </p:cNvSpPr>
                <p:nvPr/>
              </p:nvSpPr>
              <p:spPr bwMode="auto">
                <a:xfrm>
                  <a:off x="358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" name="Rectangle 404"/>
                <p:cNvSpPr>
                  <a:spLocks noChangeArrowheads="1"/>
                </p:cNvSpPr>
                <p:nvPr/>
              </p:nvSpPr>
              <p:spPr bwMode="auto">
                <a:xfrm>
                  <a:off x="36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" name="Line 405"/>
                <p:cNvSpPr>
                  <a:spLocks noChangeShapeType="1"/>
                </p:cNvSpPr>
                <p:nvPr/>
              </p:nvSpPr>
              <p:spPr bwMode="auto">
                <a:xfrm>
                  <a:off x="36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" name="Line 406"/>
                <p:cNvSpPr>
                  <a:spLocks noChangeShapeType="1"/>
                </p:cNvSpPr>
                <p:nvPr/>
              </p:nvSpPr>
              <p:spPr bwMode="auto">
                <a:xfrm>
                  <a:off x="360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07"/>
              <p:cNvGrpSpPr>
                <a:grpSpLocks/>
              </p:cNvGrpSpPr>
              <p:nvPr/>
            </p:nvGrpSpPr>
            <p:grpSpPr bwMode="auto">
              <a:xfrm>
                <a:off x="1966" y="1835"/>
                <a:ext cx="2049" cy="1393"/>
                <a:chOff x="1966" y="1835"/>
                <a:chExt cx="2049" cy="1393"/>
              </a:xfrm>
            </p:grpSpPr>
            <p:sp>
              <p:nvSpPr>
                <p:cNvPr id="947" name="Rectangle 408"/>
                <p:cNvSpPr>
                  <a:spLocks noChangeArrowheads="1"/>
                </p:cNvSpPr>
                <p:nvPr/>
              </p:nvSpPr>
              <p:spPr bwMode="auto">
                <a:xfrm>
                  <a:off x="326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409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Rectangle 41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Rectangle 41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Line 41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Line 41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415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" name="Line 41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Line 41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418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" name="Rectangle 419"/>
                <p:cNvSpPr>
                  <a:spLocks noChangeArrowheads="1"/>
                </p:cNvSpPr>
                <p:nvPr/>
              </p:nvSpPr>
              <p:spPr bwMode="auto">
                <a:xfrm>
                  <a:off x="288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" name="Rectangle 420"/>
                <p:cNvSpPr>
                  <a:spLocks noChangeArrowheads="1"/>
                </p:cNvSpPr>
                <p:nvPr/>
              </p:nvSpPr>
              <p:spPr bwMode="auto">
                <a:xfrm>
                  <a:off x="311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" name="Line 421"/>
                <p:cNvSpPr>
                  <a:spLocks noChangeShapeType="1"/>
                </p:cNvSpPr>
                <p:nvPr/>
              </p:nvSpPr>
              <p:spPr bwMode="auto">
                <a:xfrm>
                  <a:off x="32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" name="Line 422"/>
                <p:cNvSpPr>
                  <a:spLocks noChangeShapeType="1"/>
                </p:cNvSpPr>
                <p:nvPr/>
              </p:nvSpPr>
              <p:spPr bwMode="auto">
                <a:xfrm>
                  <a:off x="32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" name="Rectangle 423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" name="Line 42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Line 42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Line 42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" name="Line 42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Line 428"/>
                <p:cNvSpPr>
                  <a:spLocks noChangeShapeType="1"/>
                </p:cNvSpPr>
                <p:nvPr/>
              </p:nvSpPr>
              <p:spPr bwMode="auto">
                <a:xfrm>
                  <a:off x="221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Line 429"/>
                <p:cNvSpPr>
                  <a:spLocks noChangeShapeType="1"/>
                </p:cNvSpPr>
                <p:nvPr/>
              </p:nvSpPr>
              <p:spPr bwMode="auto">
                <a:xfrm>
                  <a:off x="222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9" name="Line 430"/>
                <p:cNvSpPr>
                  <a:spLocks noChangeShapeType="1"/>
                </p:cNvSpPr>
                <p:nvPr/>
              </p:nvSpPr>
              <p:spPr bwMode="auto">
                <a:xfrm>
                  <a:off x="215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Line 431"/>
                <p:cNvSpPr>
                  <a:spLocks noChangeShapeType="1"/>
                </p:cNvSpPr>
                <p:nvPr/>
              </p:nvSpPr>
              <p:spPr bwMode="auto">
                <a:xfrm>
                  <a:off x="21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Line 432"/>
                <p:cNvSpPr>
                  <a:spLocks noChangeShapeType="1"/>
                </p:cNvSpPr>
                <p:nvPr/>
              </p:nvSpPr>
              <p:spPr bwMode="auto">
                <a:xfrm>
                  <a:off x="210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" name="Line 433"/>
                <p:cNvSpPr>
                  <a:spLocks noChangeShapeType="1"/>
                </p:cNvSpPr>
                <p:nvPr/>
              </p:nvSpPr>
              <p:spPr bwMode="auto">
                <a:xfrm>
                  <a:off x="211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Line 434"/>
                <p:cNvSpPr>
                  <a:spLocks noChangeShapeType="1"/>
                </p:cNvSpPr>
                <p:nvPr/>
              </p:nvSpPr>
              <p:spPr bwMode="auto">
                <a:xfrm>
                  <a:off x="206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" name="Line 435"/>
                <p:cNvSpPr>
                  <a:spLocks noChangeShapeType="1"/>
                </p:cNvSpPr>
                <p:nvPr/>
              </p:nvSpPr>
              <p:spPr bwMode="auto">
                <a:xfrm>
                  <a:off x="207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" name="Line 436"/>
                <p:cNvSpPr>
                  <a:spLocks noChangeShapeType="1"/>
                </p:cNvSpPr>
                <p:nvPr/>
              </p:nvSpPr>
              <p:spPr bwMode="auto">
                <a:xfrm>
                  <a:off x="202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6" name="Line 437"/>
                <p:cNvSpPr>
                  <a:spLocks noChangeShapeType="1"/>
                </p:cNvSpPr>
                <p:nvPr/>
              </p:nvSpPr>
              <p:spPr bwMode="auto">
                <a:xfrm>
                  <a:off x="20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7" name="Line 438"/>
                <p:cNvSpPr>
                  <a:spLocks noChangeShapeType="1"/>
                </p:cNvSpPr>
                <p:nvPr/>
              </p:nvSpPr>
              <p:spPr bwMode="auto">
                <a:xfrm>
                  <a:off x="20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8" name="Line 439"/>
                <p:cNvSpPr>
                  <a:spLocks noChangeShapeType="1"/>
                </p:cNvSpPr>
                <p:nvPr/>
              </p:nvSpPr>
              <p:spPr bwMode="auto">
                <a:xfrm>
                  <a:off x="20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9" name="Line 440"/>
                <p:cNvSpPr>
                  <a:spLocks noChangeShapeType="1"/>
                </p:cNvSpPr>
                <p:nvPr/>
              </p:nvSpPr>
              <p:spPr bwMode="auto">
                <a:xfrm>
                  <a:off x="198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0" name="Line 441"/>
                <p:cNvSpPr>
                  <a:spLocks noChangeShapeType="1"/>
                </p:cNvSpPr>
                <p:nvPr/>
              </p:nvSpPr>
              <p:spPr bwMode="auto">
                <a:xfrm>
                  <a:off x="199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1" name="Rectangle 442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Rectangle 443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Rectangle 447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Rectangle 448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449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9" name="Rectangle 450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0" name="Rectangle 451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Rectangle 452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Rectangle 453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Rectangle 454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455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" name="Line 456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Line 457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7" name="Line 45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8" name="Line 45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46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46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Line 46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" name="Line 46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46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46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466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46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Line 46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9" name="Line 47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Line 47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Line 47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Line 47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3" name="Line 47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4" name="Line 47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5" name="Line 47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6" name="Line 47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7" name="Line 4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8" name="Line 4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9" name="Line 48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0" name="Line 48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1" name="Line 48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2" name="Line 48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3" name="Rectangle 484"/>
                <p:cNvSpPr>
                  <a:spLocks noChangeArrowheads="1"/>
                </p:cNvSpPr>
                <p:nvPr/>
              </p:nvSpPr>
              <p:spPr bwMode="auto">
                <a:xfrm>
                  <a:off x="23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4" name="Rectangle 485"/>
                <p:cNvSpPr>
                  <a:spLocks noChangeArrowheads="1"/>
                </p:cNvSpPr>
                <p:nvPr/>
              </p:nvSpPr>
              <p:spPr bwMode="auto">
                <a:xfrm>
                  <a:off x="26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" name="Line 486"/>
                <p:cNvSpPr>
                  <a:spLocks noChangeShapeType="1"/>
                </p:cNvSpPr>
                <p:nvPr/>
              </p:nvSpPr>
              <p:spPr bwMode="auto">
                <a:xfrm>
                  <a:off x="294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" name="Line 487"/>
                <p:cNvSpPr>
                  <a:spLocks noChangeShapeType="1"/>
                </p:cNvSpPr>
                <p:nvPr/>
              </p:nvSpPr>
              <p:spPr bwMode="auto">
                <a:xfrm>
                  <a:off x="295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" name="Line 488"/>
                <p:cNvSpPr>
                  <a:spLocks noChangeShapeType="1"/>
                </p:cNvSpPr>
                <p:nvPr/>
              </p:nvSpPr>
              <p:spPr bwMode="auto">
                <a:xfrm>
                  <a:off x="273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" name="Line 489"/>
                <p:cNvSpPr>
                  <a:spLocks noChangeShapeType="1"/>
                </p:cNvSpPr>
                <p:nvPr/>
              </p:nvSpPr>
              <p:spPr bwMode="auto">
                <a:xfrm>
                  <a:off x="274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" name="Rectangle 490"/>
                <p:cNvSpPr>
                  <a:spLocks noChangeArrowheads="1"/>
                </p:cNvSpPr>
                <p:nvPr/>
              </p:nvSpPr>
              <p:spPr bwMode="auto">
                <a:xfrm>
                  <a:off x="25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" name="Line 491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" name="Line 492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" name="Line 493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" name="Line 494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Rectangle 495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Line 496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Line 497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Line 498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Line 499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Line 500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Line 501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Line 502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Line 503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Rectangle 504"/>
                <p:cNvSpPr>
                  <a:spLocks noChangeArrowheads="1"/>
                </p:cNvSpPr>
                <p:nvPr/>
              </p:nvSpPr>
              <p:spPr bwMode="auto">
                <a:xfrm>
                  <a:off x="21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Rectangle 505"/>
                <p:cNvSpPr>
                  <a:spLocks noChangeArrowheads="1"/>
                </p:cNvSpPr>
                <p:nvPr/>
              </p:nvSpPr>
              <p:spPr bwMode="auto">
                <a:xfrm>
                  <a:off x="251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Line 506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507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Rectangle 508"/>
                <p:cNvSpPr>
                  <a:spLocks noChangeArrowheads="1"/>
                </p:cNvSpPr>
                <p:nvPr/>
              </p:nvSpPr>
              <p:spPr bwMode="auto">
                <a:xfrm>
                  <a:off x="20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509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510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Line 511"/>
                <p:cNvSpPr>
                  <a:spLocks noChangeShapeType="1"/>
                </p:cNvSpPr>
                <p:nvPr/>
              </p:nvSpPr>
              <p:spPr bwMode="auto">
                <a:xfrm>
                  <a:off x="234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Line 512"/>
                <p:cNvSpPr>
                  <a:spLocks noChangeShapeType="1"/>
                </p:cNvSpPr>
                <p:nvPr/>
              </p:nvSpPr>
              <p:spPr bwMode="auto">
                <a:xfrm>
                  <a:off x="235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513"/>
                <p:cNvSpPr>
                  <a:spLocks noChangeShapeType="1"/>
                </p:cNvSpPr>
                <p:nvPr/>
              </p:nvSpPr>
              <p:spPr bwMode="auto">
                <a:xfrm>
                  <a:off x="22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514"/>
                <p:cNvSpPr>
                  <a:spLocks noChangeShapeType="1"/>
                </p:cNvSpPr>
                <p:nvPr/>
              </p:nvSpPr>
              <p:spPr bwMode="auto">
                <a:xfrm>
                  <a:off x="22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Line 515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Line 516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Line 517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Line 518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Rectangle 519"/>
                <p:cNvSpPr>
                  <a:spLocks noChangeArrowheads="1"/>
                </p:cNvSpPr>
                <p:nvPr/>
              </p:nvSpPr>
              <p:spPr bwMode="auto">
                <a:xfrm>
                  <a:off x="208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Line 520"/>
                <p:cNvSpPr>
                  <a:spLocks noChangeShapeType="1"/>
                </p:cNvSpPr>
                <p:nvPr/>
              </p:nvSpPr>
              <p:spPr bwMode="auto">
                <a:xfrm>
                  <a:off x="247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Line 521"/>
                <p:cNvSpPr>
                  <a:spLocks noChangeShapeType="1"/>
                </p:cNvSpPr>
                <p:nvPr/>
              </p:nvSpPr>
              <p:spPr bwMode="auto">
                <a:xfrm>
                  <a:off x="248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Line 522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Line 523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Line 524"/>
                <p:cNvSpPr>
                  <a:spLocks noChangeShapeType="1"/>
                </p:cNvSpPr>
                <p:nvPr/>
              </p:nvSpPr>
              <p:spPr bwMode="auto">
                <a:xfrm>
                  <a:off x="226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Line 525"/>
                <p:cNvSpPr>
                  <a:spLocks noChangeShapeType="1"/>
                </p:cNvSpPr>
                <p:nvPr/>
              </p:nvSpPr>
              <p:spPr bwMode="auto">
                <a:xfrm>
                  <a:off x="227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Rectangle 526"/>
                <p:cNvSpPr>
                  <a:spLocks noChangeArrowheads="1"/>
                </p:cNvSpPr>
                <p:nvPr/>
              </p:nvSpPr>
              <p:spPr bwMode="auto">
                <a:xfrm>
                  <a:off x="219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Line 527"/>
                <p:cNvSpPr>
                  <a:spLocks noChangeShapeType="1"/>
                </p:cNvSpPr>
                <p:nvPr/>
              </p:nvSpPr>
              <p:spPr bwMode="auto">
                <a:xfrm>
                  <a:off x="256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Line 528"/>
                <p:cNvSpPr>
                  <a:spLocks noChangeShapeType="1"/>
                </p:cNvSpPr>
                <p:nvPr/>
              </p:nvSpPr>
              <p:spPr bwMode="auto">
                <a:xfrm>
                  <a:off x="256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Line 529"/>
                <p:cNvSpPr>
                  <a:spLocks noChangeShapeType="1"/>
                </p:cNvSpPr>
                <p:nvPr/>
              </p:nvSpPr>
              <p:spPr bwMode="auto">
                <a:xfrm>
                  <a:off x="243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Line 530"/>
                <p:cNvSpPr>
                  <a:spLocks noChangeShapeType="1"/>
                </p:cNvSpPr>
                <p:nvPr/>
              </p:nvSpPr>
              <p:spPr bwMode="auto">
                <a:xfrm>
                  <a:off x="24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Rectangle 531"/>
                <p:cNvSpPr>
                  <a:spLocks noChangeArrowheads="1"/>
                </p:cNvSpPr>
                <p:nvPr/>
              </p:nvSpPr>
              <p:spPr bwMode="auto">
                <a:xfrm>
                  <a:off x="233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Line 532"/>
                <p:cNvSpPr>
                  <a:spLocks noChangeShapeType="1"/>
                </p:cNvSpPr>
                <p:nvPr/>
              </p:nvSpPr>
              <p:spPr bwMode="auto">
                <a:xfrm>
                  <a:off x="266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Line 533"/>
                <p:cNvSpPr>
                  <a:spLocks noChangeShapeType="1"/>
                </p:cNvSpPr>
                <p:nvPr/>
              </p:nvSpPr>
              <p:spPr bwMode="auto">
                <a:xfrm>
                  <a:off x="267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Rectangle 534"/>
                <p:cNvSpPr>
                  <a:spLocks noChangeArrowheads="1"/>
                </p:cNvSpPr>
                <p:nvPr/>
              </p:nvSpPr>
              <p:spPr bwMode="auto">
                <a:xfrm>
                  <a:off x="251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Line 535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Line 536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Line 537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538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Line 539"/>
                <p:cNvSpPr>
                  <a:spLocks noChangeShapeType="1"/>
                </p:cNvSpPr>
                <p:nvPr/>
              </p:nvSpPr>
              <p:spPr bwMode="auto">
                <a:xfrm>
                  <a:off x="248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Line 540"/>
                <p:cNvSpPr>
                  <a:spLocks noChangeShapeType="1"/>
                </p:cNvSpPr>
                <p:nvPr/>
              </p:nvSpPr>
              <p:spPr bwMode="auto">
                <a:xfrm>
                  <a:off x="24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Line 541"/>
                <p:cNvSpPr>
                  <a:spLocks noChangeShapeType="1"/>
                </p:cNvSpPr>
                <p:nvPr/>
              </p:nvSpPr>
              <p:spPr bwMode="auto">
                <a:xfrm>
                  <a:off x="236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Line 542"/>
                <p:cNvSpPr>
                  <a:spLocks noChangeShapeType="1"/>
                </p:cNvSpPr>
                <p:nvPr/>
              </p:nvSpPr>
              <p:spPr bwMode="auto">
                <a:xfrm>
                  <a:off x="23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2" name="Line 543"/>
                <p:cNvSpPr>
                  <a:spLocks noChangeShapeType="1"/>
                </p:cNvSpPr>
                <p:nvPr/>
              </p:nvSpPr>
              <p:spPr bwMode="auto">
                <a:xfrm>
                  <a:off x="227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Line 544"/>
                <p:cNvSpPr>
                  <a:spLocks noChangeShapeType="1"/>
                </p:cNvSpPr>
                <p:nvPr/>
              </p:nvSpPr>
              <p:spPr bwMode="auto">
                <a:xfrm>
                  <a:off x="228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Line 545"/>
                <p:cNvSpPr>
                  <a:spLocks noChangeShapeType="1"/>
                </p:cNvSpPr>
                <p:nvPr/>
              </p:nvSpPr>
              <p:spPr bwMode="auto">
                <a:xfrm>
                  <a:off x="219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Line 546"/>
                <p:cNvSpPr>
                  <a:spLocks noChangeShapeType="1"/>
                </p:cNvSpPr>
                <p:nvPr/>
              </p:nvSpPr>
              <p:spPr bwMode="auto">
                <a:xfrm>
                  <a:off x="220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Line 547"/>
                <p:cNvSpPr>
                  <a:spLocks noChangeShapeType="1"/>
                </p:cNvSpPr>
                <p:nvPr/>
              </p:nvSpPr>
              <p:spPr bwMode="auto">
                <a:xfrm>
                  <a:off x="214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Line 548"/>
                <p:cNvSpPr>
                  <a:spLocks noChangeShapeType="1"/>
                </p:cNvSpPr>
                <p:nvPr/>
              </p:nvSpPr>
              <p:spPr bwMode="auto">
                <a:xfrm>
                  <a:off x="21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Line 549"/>
                <p:cNvSpPr>
                  <a:spLocks noChangeShapeType="1"/>
                </p:cNvSpPr>
                <p:nvPr/>
              </p:nvSpPr>
              <p:spPr bwMode="auto">
                <a:xfrm>
                  <a:off x="282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9" name="Line 550"/>
                <p:cNvSpPr>
                  <a:spLocks noChangeShapeType="1"/>
                </p:cNvSpPr>
                <p:nvPr/>
              </p:nvSpPr>
              <p:spPr bwMode="auto">
                <a:xfrm>
                  <a:off x="283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Line 551"/>
                <p:cNvSpPr>
                  <a:spLocks noChangeShapeType="1"/>
                </p:cNvSpPr>
                <p:nvPr/>
              </p:nvSpPr>
              <p:spPr bwMode="auto">
                <a:xfrm>
                  <a:off x="263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Line 552"/>
                <p:cNvSpPr>
                  <a:spLocks noChangeShapeType="1"/>
                </p:cNvSpPr>
                <p:nvPr/>
              </p:nvSpPr>
              <p:spPr bwMode="auto">
                <a:xfrm>
                  <a:off x="264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2" name="Rectangle 553"/>
                <p:cNvSpPr>
                  <a:spLocks noChangeArrowheads="1"/>
                </p:cNvSpPr>
                <p:nvPr/>
              </p:nvSpPr>
              <p:spPr bwMode="auto">
                <a:xfrm>
                  <a:off x="25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Line 554"/>
                <p:cNvSpPr>
                  <a:spLocks noChangeShapeType="1"/>
                </p:cNvSpPr>
                <p:nvPr/>
              </p:nvSpPr>
              <p:spPr bwMode="auto">
                <a:xfrm>
                  <a:off x="28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Line 555"/>
                <p:cNvSpPr>
                  <a:spLocks noChangeShapeType="1"/>
                </p:cNvSpPr>
                <p:nvPr/>
              </p:nvSpPr>
              <p:spPr bwMode="auto">
                <a:xfrm>
                  <a:off x="280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5" name="Line 556"/>
                <p:cNvSpPr>
                  <a:spLocks noChangeShapeType="1"/>
                </p:cNvSpPr>
                <p:nvPr/>
              </p:nvSpPr>
              <p:spPr bwMode="auto">
                <a:xfrm>
                  <a:off x="262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Line 557"/>
                <p:cNvSpPr>
                  <a:spLocks noChangeShapeType="1"/>
                </p:cNvSpPr>
                <p:nvPr/>
              </p:nvSpPr>
              <p:spPr bwMode="auto">
                <a:xfrm>
                  <a:off x="262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Line 558"/>
                <p:cNvSpPr>
                  <a:spLocks noChangeShapeType="1"/>
                </p:cNvSpPr>
                <p:nvPr/>
              </p:nvSpPr>
              <p:spPr bwMode="auto">
                <a:xfrm>
                  <a:off x="250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Line 559"/>
                <p:cNvSpPr>
                  <a:spLocks noChangeShapeType="1"/>
                </p:cNvSpPr>
                <p:nvPr/>
              </p:nvSpPr>
              <p:spPr bwMode="auto">
                <a:xfrm>
                  <a:off x="25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Line 560"/>
                <p:cNvSpPr>
                  <a:spLocks noChangeShapeType="1"/>
                </p:cNvSpPr>
                <p:nvPr/>
              </p:nvSpPr>
              <p:spPr bwMode="auto">
                <a:xfrm>
                  <a:off x="23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Line 561"/>
                <p:cNvSpPr>
                  <a:spLocks noChangeShapeType="1"/>
                </p:cNvSpPr>
                <p:nvPr/>
              </p:nvSpPr>
              <p:spPr bwMode="auto">
                <a:xfrm>
                  <a:off x="23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Line 562"/>
                <p:cNvSpPr>
                  <a:spLocks noChangeShapeType="1"/>
                </p:cNvSpPr>
                <p:nvPr/>
              </p:nvSpPr>
              <p:spPr bwMode="auto">
                <a:xfrm>
                  <a:off x="228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Line 563"/>
                <p:cNvSpPr>
                  <a:spLocks noChangeShapeType="1"/>
                </p:cNvSpPr>
                <p:nvPr/>
              </p:nvSpPr>
              <p:spPr bwMode="auto">
                <a:xfrm>
                  <a:off x="22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Line 564"/>
                <p:cNvSpPr>
                  <a:spLocks noChangeShapeType="1"/>
                </p:cNvSpPr>
                <p:nvPr/>
              </p:nvSpPr>
              <p:spPr bwMode="auto">
                <a:xfrm>
                  <a:off x="221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Line 565"/>
                <p:cNvSpPr>
                  <a:spLocks noChangeShapeType="1"/>
                </p:cNvSpPr>
                <p:nvPr/>
              </p:nvSpPr>
              <p:spPr bwMode="auto">
                <a:xfrm>
                  <a:off x="221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5" name="Line 566"/>
                <p:cNvSpPr>
                  <a:spLocks noChangeShapeType="1"/>
                </p:cNvSpPr>
                <p:nvPr/>
              </p:nvSpPr>
              <p:spPr bwMode="auto">
                <a:xfrm>
                  <a:off x="214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Line 567"/>
                <p:cNvSpPr>
                  <a:spLocks noChangeShapeType="1"/>
                </p:cNvSpPr>
                <p:nvPr/>
              </p:nvSpPr>
              <p:spPr bwMode="auto">
                <a:xfrm>
                  <a:off x="21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Line 568"/>
                <p:cNvSpPr>
                  <a:spLocks noChangeShapeType="1"/>
                </p:cNvSpPr>
                <p:nvPr/>
              </p:nvSpPr>
              <p:spPr bwMode="auto">
                <a:xfrm>
                  <a:off x="209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Line 569"/>
                <p:cNvSpPr>
                  <a:spLocks noChangeShapeType="1"/>
                </p:cNvSpPr>
                <p:nvPr/>
              </p:nvSpPr>
              <p:spPr bwMode="auto">
                <a:xfrm>
                  <a:off x="21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9" name="Line 570"/>
                <p:cNvSpPr>
                  <a:spLocks noChangeShapeType="1"/>
                </p:cNvSpPr>
                <p:nvPr/>
              </p:nvSpPr>
              <p:spPr bwMode="auto">
                <a:xfrm>
                  <a:off x="206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Line 571"/>
                <p:cNvSpPr>
                  <a:spLocks noChangeShapeType="1"/>
                </p:cNvSpPr>
                <p:nvPr/>
              </p:nvSpPr>
              <p:spPr bwMode="auto">
                <a:xfrm>
                  <a:off x="206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1" name="Line 572"/>
                <p:cNvSpPr>
                  <a:spLocks noChangeShapeType="1"/>
                </p:cNvSpPr>
                <p:nvPr/>
              </p:nvSpPr>
              <p:spPr bwMode="auto">
                <a:xfrm>
                  <a:off x="202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2" name="Line 573"/>
                <p:cNvSpPr>
                  <a:spLocks noChangeShapeType="1"/>
                </p:cNvSpPr>
                <p:nvPr/>
              </p:nvSpPr>
              <p:spPr bwMode="auto">
                <a:xfrm>
                  <a:off x="20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3" name="Line 574"/>
                <p:cNvSpPr>
                  <a:spLocks noChangeShapeType="1"/>
                </p:cNvSpPr>
                <p:nvPr/>
              </p:nvSpPr>
              <p:spPr bwMode="auto">
                <a:xfrm>
                  <a:off x="20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Line 575"/>
                <p:cNvSpPr>
                  <a:spLocks noChangeShapeType="1"/>
                </p:cNvSpPr>
                <p:nvPr/>
              </p:nvSpPr>
              <p:spPr bwMode="auto">
                <a:xfrm>
                  <a:off x="20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5" name="Line 576"/>
                <p:cNvSpPr>
                  <a:spLocks noChangeShapeType="1"/>
                </p:cNvSpPr>
                <p:nvPr/>
              </p:nvSpPr>
              <p:spPr bwMode="auto">
                <a:xfrm>
                  <a:off x="197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Line 577"/>
                <p:cNvSpPr>
                  <a:spLocks noChangeShapeType="1"/>
                </p:cNvSpPr>
                <p:nvPr/>
              </p:nvSpPr>
              <p:spPr bwMode="auto">
                <a:xfrm>
                  <a:off x="19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Line 578"/>
                <p:cNvSpPr>
                  <a:spLocks noChangeShapeType="1"/>
                </p:cNvSpPr>
                <p:nvPr/>
              </p:nvSpPr>
              <p:spPr bwMode="auto">
                <a:xfrm>
                  <a:off x="196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Line 579"/>
                <p:cNvSpPr>
                  <a:spLocks noChangeShapeType="1"/>
                </p:cNvSpPr>
                <p:nvPr/>
              </p:nvSpPr>
              <p:spPr bwMode="auto">
                <a:xfrm>
                  <a:off x="197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9" name="Rectangle 580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Rectangle 581"/>
                <p:cNvSpPr>
                  <a:spLocks noChangeArrowheads="1"/>
                </p:cNvSpPr>
                <p:nvPr/>
              </p:nvSpPr>
              <p:spPr bwMode="auto">
                <a:xfrm>
                  <a:off x="307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82"/>
                <p:cNvSpPr>
                  <a:spLocks noChangeArrowheads="1"/>
                </p:cNvSpPr>
                <p:nvPr/>
              </p:nvSpPr>
              <p:spPr bwMode="auto">
                <a:xfrm>
                  <a:off x="279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2" name="Rectangle 583"/>
                <p:cNvSpPr>
                  <a:spLocks noChangeArrowheads="1"/>
                </p:cNvSpPr>
                <p:nvPr/>
              </p:nvSpPr>
              <p:spPr bwMode="auto">
                <a:xfrm>
                  <a:off x="304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3" name="Rectangle 584"/>
                <p:cNvSpPr>
                  <a:spLocks noChangeArrowheads="1"/>
                </p:cNvSpPr>
                <p:nvPr/>
              </p:nvSpPr>
              <p:spPr bwMode="auto">
                <a:xfrm>
                  <a:off x="21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4" name="Rectangle 585"/>
                <p:cNvSpPr>
                  <a:spLocks noChangeArrowheads="1"/>
                </p:cNvSpPr>
                <p:nvPr/>
              </p:nvSpPr>
              <p:spPr bwMode="auto">
                <a:xfrm>
                  <a:off x="251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5" name="Line 586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" name="Line 587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" name="Line 588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" name="Line 589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" name="Line 590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" name="Line 591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Line 592"/>
                <p:cNvSpPr>
                  <a:spLocks noChangeShapeType="1"/>
                </p:cNvSpPr>
                <p:nvPr/>
              </p:nvSpPr>
              <p:spPr bwMode="auto">
                <a:xfrm>
                  <a:off x="236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Line 593"/>
                <p:cNvSpPr>
                  <a:spLocks noChangeShapeType="1"/>
                </p:cNvSpPr>
                <p:nvPr/>
              </p:nvSpPr>
              <p:spPr bwMode="auto">
                <a:xfrm>
                  <a:off x="23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Rectangle 59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Line 595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Line 596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97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Line 598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Line 599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Line 600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0" name="Rectangle 601"/>
                <p:cNvSpPr>
                  <a:spLocks noChangeArrowheads="1"/>
                </p:cNvSpPr>
                <p:nvPr/>
              </p:nvSpPr>
              <p:spPr bwMode="auto">
                <a:xfrm>
                  <a:off x="25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Line 602"/>
                <p:cNvSpPr>
                  <a:spLocks noChangeShapeType="1"/>
                </p:cNvSpPr>
                <p:nvPr/>
              </p:nvSpPr>
              <p:spPr bwMode="auto">
                <a:xfrm>
                  <a:off x="285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Line 603"/>
                <p:cNvSpPr>
                  <a:spLocks noChangeShapeType="1"/>
                </p:cNvSpPr>
                <p:nvPr/>
              </p:nvSpPr>
              <p:spPr bwMode="auto">
                <a:xfrm>
                  <a:off x="285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" name="Line 60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Line 60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606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6" name="Rectangle 607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608"/>
              <p:cNvGrpSpPr>
                <a:grpSpLocks/>
              </p:cNvGrpSpPr>
              <p:nvPr/>
            </p:nvGrpSpPr>
            <p:grpSpPr bwMode="auto">
              <a:xfrm>
                <a:off x="1985" y="1835"/>
                <a:ext cx="2042" cy="1393"/>
                <a:chOff x="1985" y="1835"/>
                <a:chExt cx="2042" cy="1393"/>
              </a:xfrm>
            </p:grpSpPr>
            <p:sp>
              <p:nvSpPr>
                <p:cNvPr id="747" name="Rectangle 609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8" name="Rectangle 610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9" name="Rectangle 61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0" name="Rectangle 612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" name="Line 613"/>
                <p:cNvSpPr>
                  <a:spLocks noChangeShapeType="1"/>
                </p:cNvSpPr>
                <p:nvPr/>
              </p:nvSpPr>
              <p:spPr bwMode="auto">
                <a:xfrm>
                  <a:off x="374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2" name="Line 614"/>
                <p:cNvSpPr>
                  <a:spLocks noChangeShapeType="1"/>
                </p:cNvSpPr>
                <p:nvPr/>
              </p:nvSpPr>
              <p:spPr bwMode="auto">
                <a:xfrm>
                  <a:off x="375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3" name="Rectangle 615"/>
                <p:cNvSpPr>
                  <a:spLocks noChangeArrowheads="1"/>
                </p:cNvSpPr>
                <p:nvPr/>
              </p:nvSpPr>
              <p:spPr bwMode="auto">
                <a:xfrm>
                  <a:off x="302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" name="Rectangle 616"/>
                <p:cNvSpPr>
                  <a:spLocks noChangeArrowheads="1"/>
                </p:cNvSpPr>
                <p:nvPr/>
              </p:nvSpPr>
              <p:spPr bwMode="auto">
                <a:xfrm>
                  <a:off x="322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" name="Line 617"/>
                <p:cNvSpPr>
                  <a:spLocks noChangeShapeType="1"/>
                </p:cNvSpPr>
                <p:nvPr/>
              </p:nvSpPr>
              <p:spPr bwMode="auto">
                <a:xfrm>
                  <a:off x="338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6" name="Line 618"/>
                <p:cNvSpPr>
                  <a:spLocks noChangeShapeType="1"/>
                </p:cNvSpPr>
                <p:nvPr/>
              </p:nvSpPr>
              <p:spPr bwMode="auto">
                <a:xfrm>
                  <a:off x="33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" name="Line 619"/>
                <p:cNvSpPr>
                  <a:spLocks noChangeShapeType="1"/>
                </p:cNvSpPr>
                <p:nvPr/>
              </p:nvSpPr>
              <p:spPr bwMode="auto">
                <a:xfrm>
                  <a:off x="30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" name="Line 620"/>
                <p:cNvSpPr>
                  <a:spLocks noChangeShapeType="1"/>
                </p:cNvSpPr>
                <p:nvPr/>
              </p:nvSpPr>
              <p:spPr bwMode="auto">
                <a:xfrm>
                  <a:off x="309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" name="Line 621"/>
                <p:cNvSpPr>
                  <a:spLocks noChangeShapeType="1"/>
                </p:cNvSpPr>
                <p:nvPr/>
              </p:nvSpPr>
              <p:spPr bwMode="auto">
                <a:xfrm>
                  <a:off x="285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0" name="Line 622"/>
                <p:cNvSpPr>
                  <a:spLocks noChangeShapeType="1"/>
                </p:cNvSpPr>
                <p:nvPr/>
              </p:nvSpPr>
              <p:spPr bwMode="auto">
                <a:xfrm>
                  <a:off x="285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1" name="Rectangle 623"/>
                <p:cNvSpPr>
                  <a:spLocks noChangeArrowheads="1"/>
                </p:cNvSpPr>
                <p:nvPr/>
              </p:nvSpPr>
              <p:spPr bwMode="auto">
                <a:xfrm>
                  <a:off x="26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2" name="Rectangle 624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3" name="Rectangle 625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" name="Line 626"/>
                <p:cNvSpPr>
                  <a:spLocks noChangeShapeType="1"/>
                </p:cNvSpPr>
                <p:nvPr/>
              </p:nvSpPr>
              <p:spPr bwMode="auto">
                <a:xfrm>
                  <a:off x="333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5" name="Line 627"/>
                <p:cNvSpPr>
                  <a:spLocks noChangeShapeType="1"/>
                </p:cNvSpPr>
                <p:nvPr/>
              </p:nvSpPr>
              <p:spPr bwMode="auto">
                <a:xfrm>
                  <a:off x="333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6" name="Rectangle 628"/>
                <p:cNvSpPr>
                  <a:spLocks noChangeArrowheads="1"/>
                </p:cNvSpPr>
                <p:nvPr/>
              </p:nvSpPr>
              <p:spPr bwMode="auto">
                <a:xfrm>
                  <a:off x="305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7" name="Rectangle 629"/>
                <p:cNvSpPr>
                  <a:spLocks noChangeArrowheads="1"/>
                </p:cNvSpPr>
                <p:nvPr/>
              </p:nvSpPr>
              <p:spPr bwMode="auto">
                <a:xfrm>
                  <a:off x="324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" name="Line 630"/>
                <p:cNvSpPr>
                  <a:spLocks noChangeShapeType="1"/>
                </p:cNvSpPr>
                <p:nvPr/>
              </p:nvSpPr>
              <p:spPr bwMode="auto">
                <a:xfrm>
                  <a:off x="340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9" name="Line 631"/>
                <p:cNvSpPr>
                  <a:spLocks noChangeShapeType="1"/>
                </p:cNvSpPr>
                <p:nvPr/>
              </p:nvSpPr>
              <p:spPr bwMode="auto">
                <a:xfrm>
                  <a:off x="341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0" name="Line 632"/>
                <p:cNvSpPr>
                  <a:spLocks noChangeShapeType="1"/>
                </p:cNvSpPr>
                <p:nvPr/>
              </p:nvSpPr>
              <p:spPr bwMode="auto">
                <a:xfrm>
                  <a:off x="31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1" name="Line 633"/>
                <p:cNvSpPr>
                  <a:spLocks noChangeShapeType="1"/>
                </p:cNvSpPr>
                <p:nvPr/>
              </p:nvSpPr>
              <p:spPr bwMode="auto">
                <a:xfrm>
                  <a:off x="31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2" name="Line 634"/>
                <p:cNvSpPr>
                  <a:spLocks noChangeShapeType="1"/>
                </p:cNvSpPr>
                <p:nvPr/>
              </p:nvSpPr>
              <p:spPr bwMode="auto">
                <a:xfrm>
                  <a:off x="286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3" name="Line 635"/>
                <p:cNvSpPr>
                  <a:spLocks noChangeShapeType="1"/>
                </p:cNvSpPr>
                <p:nvPr/>
              </p:nvSpPr>
              <p:spPr bwMode="auto">
                <a:xfrm>
                  <a:off x="28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4" name="Line 636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5" name="Line 637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" name="Rectangle 638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7" name="Rectangle 639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" name="Rectangle 640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" name="Rectangle 641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0" name="Rectangle 642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1" name="Rectangle 643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2" name="Rectangle 644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3" name="Rectangle 645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4" name="Rectangle 64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5" name="Rectangle 64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Line 64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7" name="Line 64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" name="Line 65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9" name="Line 65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" name="Rectangle 652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1" name="Line 65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2" name="Line 65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3" name="Rectangle 655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4" name="Rectangle 656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5" name="Rectangle 657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6" name="Rectangle 658"/>
                <p:cNvSpPr>
                  <a:spLocks noChangeArrowheads="1"/>
                </p:cNvSpPr>
                <p:nvPr/>
              </p:nvSpPr>
              <p:spPr bwMode="auto">
                <a:xfrm>
                  <a:off x="33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7" name="Rectangle 659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8" name="Rectangle 660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9" name="Rectangle 66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0" name="Rectangle 66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1" name="Rectangle 663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2" name="Rectangle 66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3" name="Rectangle 66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4" name="Rectangle 66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5" name="Rectangle 66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6" name="Rectangle 668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7" name="Rectangle 669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8" name="Rectangle 670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9" name="Rectangle 671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0" name="Rectangle 672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1" name="Rectangle 67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2" name="Line 67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3" name="Line 67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4" name="Line 67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5" name="Line 67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6" name="Line 6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7" name="Line 6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8" name="Line 68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9" name="Line 68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" name="Line 68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" name="Line 68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" name="Line 684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" name="Line 685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" name="Rectangle 686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" name="Rectangle 687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6" name="Rectangle 688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" name="Rectangle 689"/>
                <p:cNvSpPr>
                  <a:spLocks noChangeArrowheads="1"/>
                </p:cNvSpPr>
                <p:nvPr/>
              </p:nvSpPr>
              <p:spPr bwMode="auto">
                <a:xfrm>
                  <a:off x="33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8" name="Rectangle 690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" name="Rectangle 691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" name="Rectangle 692"/>
                <p:cNvSpPr>
                  <a:spLocks noChangeArrowheads="1"/>
                </p:cNvSpPr>
                <p:nvPr/>
              </p:nvSpPr>
              <p:spPr bwMode="auto">
                <a:xfrm>
                  <a:off x="370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" name="Rectangle 693"/>
                <p:cNvSpPr>
                  <a:spLocks noChangeArrowheads="1"/>
                </p:cNvSpPr>
                <p:nvPr/>
              </p:nvSpPr>
              <p:spPr bwMode="auto">
                <a:xfrm>
                  <a:off x="377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" name="Rectangle 694"/>
                <p:cNvSpPr>
                  <a:spLocks noChangeArrowheads="1"/>
                </p:cNvSpPr>
                <p:nvPr/>
              </p:nvSpPr>
              <p:spPr bwMode="auto">
                <a:xfrm>
                  <a:off x="382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" name="Rectangle 695"/>
                <p:cNvSpPr>
                  <a:spLocks noChangeArrowheads="1"/>
                </p:cNvSpPr>
                <p:nvPr/>
              </p:nvSpPr>
              <p:spPr bwMode="auto">
                <a:xfrm>
                  <a:off x="38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4" name="Rectangle 696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" name="Rectangle 697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" name="Rectangle 698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7" name="Rectangle 699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" name="Rectangle 700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9" name="Rectangle 701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" name="Rectangle 702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" name="Rectangle 703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" name="Rectangle 70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" name="Rectangle 70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4" name="Rectangle 70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5" name="Line 707"/>
                <p:cNvSpPr>
                  <a:spLocks noChangeShapeType="1"/>
                </p:cNvSpPr>
                <p:nvPr/>
              </p:nvSpPr>
              <p:spPr bwMode="auto">
                <a:xfrm>
                  <a:off x="34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" name="Line 708"/>
                <p:cNvSpPr>
                  <a:spLocks noChangeShapeType="1"/>
                </p:cNvSpPr>
                <p:nvPr/>
              </p:nvSpPr>
              <p:spPr bwMode="auto">
                <a:xfrm>
                  <a:off x="34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" name="Line 709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" name="Line 710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9" name="Line 71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" name="Line 71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" name="Line 71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2" name="Line 71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3" name="Line 71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71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Rectangle 71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Rectangle 718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Rectangle 719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Rectangle 72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721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722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Rectangle 723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Rectangle 724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725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4" name="Rectangle 726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Rectangle 727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728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7" name="Rectangle 729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8" name="Rectangle 730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9" name="Line 731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" name="Line 732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" name="Rectangle 733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2" name="Rectangle 73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3" name="Rectangle 73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4" name="Line 736"/>
                <p:cNvSpPr>
                  <a:spLocks noChangeShapeType="1"/>
                </p:cNvSpPr>
                <p:nvPr/>
              </p:nvSpPr>
              <p:spPr bwMode="auto">
                <a:xfrm>
                  <a:off x="246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5" name="Line 737"/>
                <p:cNvSpPr>
                  <a:spLocks noChangeShapeType="1"/>
                </p:cNvSpPr>
                <p:nvPr/>
              </p:nvSpPr>
              <p:spPr bwMode="auto">
                <a:xfrm>
                  <a:off x="24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6" name="Line 738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Line 739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740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Line 741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742"/>
                <p:cNvSpPr>
                  <a:spLocks noChangeShapeType="1"/>
                </p:cNvSpPr>
                <p:nvPr/>
              </p:nvSpPr>
              <p:spPr bwMode="auto">
                <a:xfrm>
                  <a:off x="21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Line 743"/>
                <p:cNvSpPr>
                  <a:spLocks noChangeShapeType="1"/>
                </p:cNvSpPr>
                <p:nvPr/>
              </p:nvSpPr>
              <p:spPr bwMode="auto">
                <a:xfrm>
                  <a:off x="21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744"/>
                <p:cNvSpPr>
                  <a:spLocks noChangeShapeType="1"/>
                </p:cNvSpPr>
                <p:nvPr/>
              </p:nvSpPr>
              <p:spPr bwMode="auto">
                <a:xfrm>
                  <a:off x="213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Line 745"/>
                <p:cNvSpPr>
                  <a:spLocks noChangeShapeType="1"/>
                </p:cNvSpPr>
                <p:nvPr/>
              </p:nvSpPr>
              <p:spPr bwMode="auto">
                <a:xfrm>
                  <a:off x="214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Line 746"/>
                <p:cNvSpPr>
                  <a:spLocks noChangeShapeType="1"/>
                </p:cNvSpPr>
                <p:nvPr/>
              </p:nvSpPr>
              <p:spPr bwMode="auto">
                <a:xfrm>
                  <a:off x="208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5" name="Line 747"/>
                <p:cNvSpPr>
                  <a:spLocks noChangeShapeType="1"/>
                </p:cNvSpPr>
                <p:nvPr/>
              </p:nvSpPr>
              <p:spPr bwMode="auto">
                <a:xfrm>
                  <a:off x="209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6" name="Line 748"/>
                <p:cNvSpPr>
                  <a:spLocks noChangeShapeType="1"/>
                </p:cNvSpPr>
                <p:nvPr/>
              </p:nvSpPr>
              <p:spPr bwMode="auto">
                <a:xfrm>
                  <a:off x="20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7" name="Line 749"/>
                <p:cNvSpPr>
                  <a:spLocks noChangeShapeType="1"/>
                </p:cNvSpPr>
                <p:nvPr/>
              </p:nvSpPr>
              <p:spPr bwMode="auto">
                <a:xfrm>
                  <a:off x="20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8" name="Line 750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9" name="Line 751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0" name="Line 752"/>
                <p:cNvSpPr>
                  <a:spLocks noChangeShapeType="1"/>
                </p:cNvSpPr>
                <p:nvPr/>
              </p:nvSpPr>
              <p:spPr bwMode="auto">
                <a:xfrm>
                  <a:off x="19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" name="Line 753"/>
                <p:cNvSpPr>
                  <a:spLocks noChangeShapeType="1"/>
                </p:cNvSpPr>
                <p:nvPr/>
              </p:nvSpPr>
              <p:spPr bwMode="auto">
                <a:xfrm>
                  <a:off x="20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" name="Rectangle 754"/>
                <p:cNvSpPr>
                  <a:spLocks noChangeArrowheads="1"/>
                </p:cNvSpPr>
                <p:nvPr/>
              </p:nvSpPr>
              <p:spPr bwMode="auto">
                <a:xfrm>
                  <a:off x="19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Line 755"/>
                <p:cNvSpPr>
                  <a:spLocks noChangeShapeType="1"/>
                </p:cNvSpPr>
                <p:nvPr/>
              </p:nvSpPr>
              <p:spPr bwMode="auto">
                <a:xfrm>
                  <a:off x="23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Line 756"/>
                <p:cNvSpPr>
                  <a:spLocks noChangeShapeType="1"/>
                </p:cNvSpPr>
                <p:nvPr/>
              </p:nvSpPr>
              <p:spPr bwMode="auto">
                <a:xfrm>
                  <a:off x="23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Rectangle 757"/>
                <p:cNvSpPr>
                  <a:spLocks noChangeArrowheads="1"/>
                </p:cNvSpPr>
                <p:nvPr/>
              </p:nvSpPr>
              <p:spPr bwMode="auto">
                <a:xfrm>
                  <a:off x="229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Rectangle 758"/>
                <p:cNvSpPr>
                  <a:spLocks noChangeArrowheads="1"/>
                </p:cNvSpPr>
                <p:nvPr/>
              </p:nvSpPr>
              <p:spPr bwMode="auto">
                <a:xfrm>
                  <a:off x="264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Line 759"/>
                <p:cNvSpPr>
                  <a:spLocks noChangeShapeType="1"/>
                </p:cNvSpPr>
                <p:nvPr/>
              </p:nvSpPr>
              <p:spPr bwMode="auto">
                <a:xfrm>
                  <a:off x="292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76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Line 761"/>
                <p:cNvSpPr>
                  <a:spLocks noChangeShapeType="1"/>
                </p:cNvSpPr>
                <p:nvPr/>
              </p:nvSpPr>
              <p:spPr bwMode="auto">
                <a:xfrm>
                  <a:off x="271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Line 762"/>
                <p:cNvSpPr>
                  <a:spLocks noChangeShapeType="1"/>
                </p:cNvSpPr>
                <p:nvPr/>
              </p:nvSpPr>
              <p:spPr bwMode="auto">
                <a:xfrm>
                  <a:off x="272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Rectangle 76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Rectangle 76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Line 765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766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Rectangle 767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Rectangle 768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Rectangle 769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Rectangle 77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Line 77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77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Line 773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Line 774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Rectangle 775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Line 77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Line 77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Line 7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7" name="Line 7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8" name="Line 780"/>
                <p:cNvSpPr>
                  <a:spLocks noChangeShapeType="1"/>
                </p:cNvSpPr>
                <p:nvPr/>
              </p:nvSpPr>
              <p:spPr bwMode="auto">
                <a:xfrm>
                  <a:off x="206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Line 781"/>
                <p:cNvSpPr>
                  <a:spLocks noChangeShapeType="1"/>
                </p:cNvSpPr>
                <p:nvPr/>
              </p:nvSpPr>
              <p:spPr bwMode="auto">
                <a:xfrm>
                  <a:off x="207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Rectangle 782"/>
                <p:cNvSpPr>
                  <a:spLocks noChangeArrowheads="1"/>
                </p:cNvSpPr>
                <p:nvPr/>
              </p:nvSpPr>
              <p:spPr bwMode="auto">
                <a:xfrm>
                  <a:off x="204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Line 783"/>
                <p:cNvSpPr>
                  <a:spLocks noChangeShapeType="1"/>
                </p:cNvSpPr>
                <p:nvPr/>
              </p:nvSpPr>
              <p:spPr bwMode="auto">
                <a:xfrm>
                  <a:off x="243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" name="Line 784"/>
                <p:cNvSpPr>
                  <a:spLocks noChangeShapeType="1"/>
                </p:cNvSpPr>
                <p:nvPr/>
              </p:nvSpPr>
              <p:spPr bwMode="auto">
                <a:xfrm>
                  <a:off x="24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" name="Rectangle 785"/>
                <p:cNvSpPr>
                  <a:spLocks noChangeArrowheads="1"/>
                </p:cNvSpPr>
                <p:nvPr/>
              </p:nvSpPr>
              <p:spPr bwMode="auto">
                <a:xfrm>
                  <a:off x="233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" name="Line 786"/>
                <p:cNvSpPr>
                  <a:spLocks noChangeShapeType="1"/>
                </p:cNvSpPr>
                <p:nvPr/>
              </p:nvSpPr>
              <p:spPr bwMode="auto">
                <a:xfrm>
                  <a:off x="267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" name="Line 787"/>
                <p:cNvSpPr>
                  <a:spLocks noChangeShapeType="1"/>
                </p:cNvSpPr>
                <p:nvPr/>
              </p:nvSpPr>
              <p:spPr bwMode="auto">
                <a:xfrm>
                  <a:off x="26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" name="Rectangle 788"/>
                <p:cNvSpPr>
                  <a:spLocks noChangeArrowheads="1"/>
                </p:cNvSpPr>
                <p:nvPr/>
              </p:nvSpPr>
              <p:spPr bwMode="auto">
                <a:xfrm>
                  <a:off x="251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" name="Rectangle 789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Rectangle 79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Rectangle 79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Rectangle 7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Rectangle 79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Rectangle 794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9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" name="Rectangle 796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97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" name="Rectangle 798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7" name="Rectangle 799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Rectangle 80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Line 801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" name="Line 802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Rectangle 803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Rectangle 804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Rectangle 805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Rectangle 806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Rectangle 807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Rectangle 808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809"/>
              <p:cNvGrpSpPr>
                <a:grpSpLocks/>
              </p:cNvGrpSpPr>
              <p:nvPr/>
            </p:nvGrpSpPr>
            <p:grpSpPr bwMode="auto">
              <a:xfrm>
                <a:off x="1897" y="1835"/>
                <a:ext cx="2143" cy="1393"/>
                <a:chOff x="1897" y="1835"/>
                <a:chExt cx="2143" cy="1393"/>
              </a:xfrm>
            </p:grpSpPr>
            <p:sp>
              <p:nvSpPr>
                <p:cNvPr id="547" name="Rectangle 810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8" name="Rectangle 811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" name="Rectangle 812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" name="Rectangle 813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1" name="Rectangle 814"/>
                <p:cNvSpPr>
                  <a:spLocks noChangeArrowheads="1"/>
                </p:cNvSpPr>
                <p:nvPr/>
              </p:nvSpPr>
              <p:spPr bwMode="auto">
                <a:xfrm>
                  <a:off x="392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2" name="Rectangle 815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" name="Rectangle 816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" name="Rectangle 817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" name="Rectangle 818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6" name="Rectangle 819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7" name="Rectangle 820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8" name="Rectangle 821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9" name="Rectangle 822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0" name="Rectangle 823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1" name="Line 82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2" name="Line 82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" name="Rectangle 826"/>
                <p:cNvSpPr>
                  <a:spLocks noChangeArrowheads="1"/>
                </p:cNvSpPr>
                <p:nvPr/>
              </p:nvSpPr>
              <p:spPr bwMode="auto">
                <a:xfrm>
                  <a:off x="23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" name="Rectangle 827"/>
                <p:cNvSpPr>
                  <a:spLocks noChangeArrowheads="1"/>
                </p:cNvSpPr>
                <p:nvPr/>
              </p:nvSpPr>
              <p:spPr bwMode="auto">
                <a:xfrm>
                  <a:off x="26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" name="Rectangle 828"/>
                <p:cNvSpPr>
                  <a:spLocks noChangeArrowheads="1"/>
                </p:cNvSpPr>
                <p:nvPr/>
              </p:nvSpPr>
              <p:spPr bwMode="auto">
                <a:xfrm>
                  <a:off x="295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6" name="Rectangle 829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7" name="Rectangle 830"/>
                <p:cNvSpPr>
                  <a:spLocks noChangeArrowheads="1"/>
                </p:cNvSpPr>
                <p:nvPr/>
              </p:nvSpPr>
              <p:spPr bwMode="auto">
                <a:xfrm>
                  <a:off x="334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" name="Rectangle 831"/>
                <p:cNvSpPr>
                  <a:spLocks noChangeArrowheads="1"/>
                </p:cNvSpPr>
                <p:nvPr/>
              </p:nvSpPr>
              <p:spPr bwMode="auto">
                <a:xfrm>
                  <a:off x="348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9" name="Rectangle 832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" name="Rectangle 833"/>
                <p:cNvSpPr>
                  <a:spLocks noChangeArrowheads="1"/>
                </p:cNvSpPr>
                <p:nvPr/>
              </p:nvSpPr>
              <p:spPr bwMode="auto">
                <a:xfrm>
                  <a:off x="36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1" name="Rectangle 834"/>
                <p:cNvSpPr>
                  <a:spLocks noChangeArrowheads="1"/>
                </p:cNvSpPr>
                <p:nvPr/>
              </p:nvSpPr>
              <p:spPr bwMode="auto">
                <a:xfrm>
                  <a:off x="37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2" name="Rectangle 835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" name="Rectangle 83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" name="Rectangle 837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" name="Rectangle 83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6" name="Rectangle 83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7" name="Rectangle 84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8" name="Rectangle 84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9" name="Line 842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0" name="Line 843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1" name="Rectangle 844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2" name="Line 845"/>
                <p:cNvSpPr>
                  <a:spLocks noChangeShapeType="1"/>
                </p:cNvSpPr>
                <p:nvPr/>
              </p:nvSpPr>
              <p:spPr bwMode="auto">
                <a:xfrm>
                  <a:off x="287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" name="Line 846"/>
                <p:cNvSpPr>
                  <a:spLocks noChangeShapeType="1"/>
                </p:cNvSpPr>
                <p:nvPr/>
              </p:nvSpPr>
              <p:spPr bwMode="auto">
                <a:xfrm>
                  <a:off x="288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" name="Rectangle 84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5" name="Rectangle 84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6" name="Line 849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Line 850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8" name="Rectangle 851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9" name="Rectangle 852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" name="Rectangle 853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" name="Rectangle 854"/>
                <p:cNvSpPr>
                  <a:spLocks noChangeArrowheads="1"/>
                </p:cNvSpPr>
                <p:nvPr/>
              </p:nvSpPr>
              <p:spPr bwMode="auto">
                <a:xfrm>
                  <a:off x="38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" name="Rectangle 855"/>
                <p:cNvSpPr>
                  <a:spLocks noChangeArrowheads="1"/>
                </p:cNvSpPr>
                <p:nvPr/>
              </p:nvSpPr>
              <p:spPr bwMode="auto">
                <a:xfrm>
                  <a:off x="306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3" name="Line 85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" name="Line 85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" name="Line 85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Line 85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7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9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8" name="Line 861"/>
                <p:cNvSpPr>
                  <a:spLocks noChangeShapeType="1"/>
                </p:cNvSpPr>
                <p:nvPr/>
              </p:nvSpPr>
              <p:spPr bwMode="auto">
                <a:xfrm>
                  <a:off x="319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9" name="Line 862"/>
                <p:cNvSpPr>
                  <a:spLocks noChangeShapeType="1"/>
                </p:cNvSpPr>
                <p:nvPr/>
              </p:nvSpPr>
              <p:spPr bwMode="auto">
                <a:xfrm>
                  <a:off x="31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0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1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2" name="Rectangle 865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" name="Rectangle 866"/>
                <p:cNvSpPr>
                  <a:spLocks noChangeArrowheads="1"/>
                </p:cNvSpPr>
                <p:nvPr/>
              </p:nvSpPr>
              <p:spPr bwMode="auto">
                <a:xfrm>
                  <a:off x="348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" name="Rectangle 867"/>
                <p:cNvSpPr>
                  <a:spLocks noChangeArrowheads="1"/>
                </p:cNvSpPr>
                <p:nvPr/>
              </p:nvSpPr>
              <p:spPr bwMode="auto">
                <a:xfrm>
                  <a:off x="359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" name="Rectangle 868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6" name="Rectangle 869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7" name="Rectangle 870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8" name="Rectangle 871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" name="Rectangle 872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" name="Rectangle 873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1" name="Rectangle 874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2" name="Rectangle 875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3" name="Rectangle 876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" name="Rectangle 877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" name="Rectangle 878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" name="Line 879"/>
                <p:cNvSpPr>
                  <a:spLocks noChangeShapeType="1"/>
                </p:cNvSpPr>
                <p:nvPr/>
              </p:nvSpPr>
              <p:spPr bwMode="auto">
                <a:xfrm>
                  <a:off x="40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" name="Line 880"/>
                <p:cNvSpPr>
                  <a:spLocks noChangeShapeType="1"/>
                </p:cNvSpPr>
                <p:nvPr/>
              </p:nvSpPr>
              <p:spPr bwMode="auto">
                <a:xfrm>
                  <a:off x="400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" name="Rectangle 88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" name="Rectangle 882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" name="Rectangle 88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" name="Rectangle 885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" name="Line 88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" name="Line 88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" name="Line 88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" name="Line 88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" name="Line 89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" name="Line 89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" name="Line 89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" name="Line 89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" name="Line 89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" name="Line 89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" name="Rectangle 896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" name="Rectangle 89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" name="Rectangle 898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" name="Line 899"/>
                <p:cNvSpPr>
                  <a:spLocks noChangeShapeType="1"/>
                </p:cNvSpPr>
                <p:nvPr/>
              </p:nvSpPr>
              <p:spPr bwMode="auto">
                <a:xfrm>
                  <a:off x="34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" name="Line 900"/>
                <p:cNvSpPr>
                  <a:spLocks noChangeShapeType="1"/>
                </p:cNvSpPr>
                <p:nvPr/>
              </p:nvSpPr>
              <p:spPr bwMode="auto">
                <a:xfrm>
                  <a:off x="34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8" name="Line 901"/>
                <p:cNvSpPr>
                  <a:spLocks noChangeShapeType="1"/>
                </p:cNvSpPr>
                <p:nvPr/>
              </p:nvSpPr>
              <p:spPr bwMode="auto">
                <a:xfrm>
                  <a:off x="317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9" name="Line 902"/>
                <p:cNvSpPr>
                  <a:spLocks noChangeShapeType="1"/>
                </p:cNvSpPr>
                <p:nvPr/>
              </p:nvSpPr>
              <p:spPr bwMode="auto">
                <a:xfrm>
                  <a:off x="31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0" name="Rectangle 903"/>
                <p:cNvSpPr>
                  <a:spLocks noChangeArrowheads="1"/>
                </p:cNvSpPr>
                <p:nvPr/>
              </p:nvSpPr>
              <p:spPr bwMode="auto">
                <a:xfrm>
                  <a:off x="29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1" name="Rectangle 904"/>
                <p:cNvSpPr>
                  <a:spLocks noChangeArrowheads="1"/>
                </p:cNvSpPr>
                <p:nvPr/>
              </p:nvSpPr>
              <p:spPr bwMode="auto">
                <a:xfrm>
                  <a:off x="314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2" name="Rectangle 905"/>
                <p:cNvSpPr>
                  <a:spLocks noChangeArrowheads="1"/>
                </p:cNvSpPr>
                <p:nvPr/>
              </p:nvSpPr>
              <p:spPr bwMode="auto">
                <a:xfrm>
                  <a:off x="332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3" name="Line 906"/>
                <p:cNvSpPr>
                  <a:spLocks noChangeShapeType="1"/>
                </p:cNvSpPr>
                <p:nvPr/>
              </p:nvSpPr>
              <p:spPr bwMode="auto">
                <a:xfrm>
                  <a:off x="34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4" name="Line 907"/>
                <p:cNvSpPr>
                  <a:spLocks noChangeShapeType="1"/>
                </p:cNvSpPr>
                <p:nvPr/>
              </p:nvSpPr>
              <p:spPr bwMode="auto">
                <a:xfrm>
                  <a:off x="34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" name="Rectangle 908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6" name="Line 909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7" name="Line 910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8" name="Line 911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" name="Line 912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" name="Line 91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1" name="Line 91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2" name="Line 915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3" name="Line 916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4" name="Line 917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" name="Line 918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" name="Line 919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7" name="Line 920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8" name="Line 921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9" name="Line 922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0" name="Line 923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1" name="Line 924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2" name="Line 925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3" name="Line 926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4" name="Line 927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5" name="Line 928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" name="Line 929"/>
                <p:cNvSpPr>
                  <a:spLocks noChangeShapeType="1"/>
                </p:cNvSpPr>
                <p:nvPr/>
              </p:nvSpPr>
              <p:spPr bwMode="auto">
                <a:xfrm>
                  <a:off x="19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7" name="Line 930"/>
                <p:cNvSpPr>
                  <a:spLocks noChangeShapeType="1"/>
                </p:cNvSpPr>
                <p:nvPr/>
              </p:nvSpPr>
              <p:spPr bwMode="auto">
                <a:xfrm>
                  <a:off x="19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8" name="Line 931"/>
                <p:cNvSpPr>
                  <a:spLocks noChangeShapeType="1"/>
                </p:cNvSpPr>
                <p:nvPr/>
              </p:nvSpPr>
              <p:spPr bwMode="auto">
                <a:xfrm>
                  <a:off x="19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9" name="Line 932"/>
                <p:cNvSpPr>
                  <a:spLocks noChangeShapeType="1"/>
                </p:cNvSpPr>
                <p:nvPr/>
              </p:nvSpPr>
              <p:spPr bwMode="auto">
                <a:xfrm>
                  <a:off x="19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0" name="Line 933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1" name="Line 934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2" name="Line 935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" name="Line 936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" name="Line 937"/>
                <p:cNvSpPr>
                  <a:spLocks noChangeShapeType="1"/>
                </p:cNvSpPr>
                <p:nvPr/>
              </p:nvSpPr>
              <p:spPr bwMode="auto">
                <a:xfrm>
                  <a:off x="193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" name="Line 938"/>
                <p:cNvSpPr>
                  <a:spLocks noChangeShapeType="1"/>
                </p:cNvSpPr>
                <p:nvPr/>
              </p:nvSpPr>
              <p:spPr bwMode="auto">
                <a:xfrm>
                  <a:off x="194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" name="Line 939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7" name="Line 940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" name="Line 941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" name="Line 942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0" name="Line 943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" name="Line 944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2" name="Line 945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3" name="Line 946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4" name="Line 947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5" name="Line 948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" name="Line 949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" name="Line 950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8" name="Line 951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9" name="Line 952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0" name="Line 95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1" name="Line 95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2" name="Line 95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3" name="Line 95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4" name="Line 957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5" name="Line 958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" name="Line 959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7" name="Line 960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8" name="Line 961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9" name="Line 962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0" name="Line 96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1" name="Line 96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2" name="Line 96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3" name="Line 96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4" name="Line 967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5" name="Line 968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" name="Line 969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" name="Line 970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" name="Line 971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" name="Line 972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0" name="Line 97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1" name="Line 97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2" name="Line 97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3" name="Line 97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4" name="Line 97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5" name="Line 97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" name="Line 97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" name="Line 98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" name="Line 98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" name="Line 98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" name="Line 98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" name="Line 98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" name="Line 985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3" name="Line 986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4" name="Line 98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5" name="Line 98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" name="Line 98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" name="Line 99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" name="Line 99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9" name="Line 99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" name="Line 99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" name="Line 99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Line 995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" name="Line 996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4" name="Line 99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" name="Line 99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" name="Line 99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" name="Line 100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8" name="Line 100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9" name="Line 100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0" name="Line 100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1" name="Line 100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2" name="Rectangle 1005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3" name="Rectangle 1006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" name="Rectangle 1007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" name="Line 100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" name="Line 100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010"/>
              <p:cNvGrpSpPr>
                <a:grpSpLocks/>
              </p:cNvGrpSpPr>
              <p:nvPr/>
            </p:nvGrpSpPr>
            <p:grpSpPr bwMode="auto">
              <a:xfrm>
                <a:off x="1972" y="1835"/>
                <a:ext cx="2062" cy="1393"/>
                <a:chOff x="1972" y="1835"/>
                <a:chExt cx="2062" cy="1393"/>
              </a:xfrm>
            </p:grpSpPr>
            <p:sp>
              <p:nvSpPr>
                <p:cNvPr id="347" name="Line 101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101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1013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Line 1014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Line 1015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Line 1016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Line 1017"/>
                <p:cNvSpPr>
                  <a:spLocks noChangeShapeType="1"/>
                </p:cNvSpPr>
                <p:nvPr/>
              </p:nvSpPr>
              <p:spPr bwMode="auto">
                <a:xfrm>
                  <a:off x="242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Line 1018"/>
                <p:cNvSpPr>
                  <a:spLocks noChangeShapeType="1"/>
                </p:cNvSpPr>
                <p:nvPr/>
              </p:nvSpPr>
              <p:spPr bwMode="auto">
                <a:xfrm>
                  <a:off x="243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32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Line 102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Line 102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Line 1022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Line 1023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Line 1024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Line 1025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Rectangle 1026"/>
                <p:cNvSpPr>
                  <a:spLocks noChangeArrowheads="1"/>
                </p:cNvSpPr>
                <p:nvPr/>
              </p:nvSpPr>
              <p:spPr bwMode="auto">
                <a:xfrm>
                  <a:off x="243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Rectangle 1027"/>
                <p:cNvSpPr>
                  <a:spLocks noChangeArrowheads="1"/>
                </p:cNvSpPr>
                <p:nvPr/>
              </p:nvSpPr>
              <p:spPr bwMode="auto">
                <a:xfrm>
                  <a:off x="275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Rectangle 1028"/>
                <p:cNvSpPr>
                  <a:spLocks noChangeArrowheads="1"/>
                </p:cNvSpPr>
                <p:nvPr/>
              </p:nvSpPr>
              <p:spPr bwMode="auto">
                <a:xfrm>
                  <a:off x="300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1029"/>
                <p:cNvSpPr>
                  <a:spLocks noChangeArrowheads="1"/>
                </p:cNvSpPr>
                <p:nvPr/>
              </p:nvSpPr>
              <p:spPr bwMode="auto">
                <a:xfrm>
                  <a:off x="321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Rectangle 1030"/>
                <p:cNvSpPr>
                  <a:spLocks noChangeArrowheads="1"/>
                </p:cNvSpPr>
                <p:nvPr/>
              </p:nvSpPr>
              <p:spPr bwMode="auto">
                <a:xfrm>
                  <a:off x="338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Line 1031"/>
                <p:cNvSpPr>
                  <a:spLocks noChangeShapeType="1"/>
                </p:cNvSpPr>
                <p:nvPr/>
              </p:nvSpPr>
              <p:spPr bwMode="auto">
                <a:xfrm>
                  <a:off x="350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1032"/>
                <p:cNvSpPr>
                  <a:spLocks noChangeShapeType="1"/>
                </p:cNvSpPr>
                <p:nvPr/>
              </p:nvSpPr>
              <p:spPr bwMode="auto">
                <a:xfrm>
                  <a:off x="351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Rectangle 103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Line 103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Line 103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Line 1036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Line 1037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Line 1038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Line 1039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Line 1043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Line 1044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79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1046"/>
                <p:cNvSpPr>
                  <a:spLocks noChangeShapeType="1"/>
                </p:cNvSpPr>
                <p:nvPr/>
              </p:nvSpPr>
              <p:spPr bwMode="auto">
                <a:xfrm>
                  <a:off x="267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1047"/>
                <p:cNvSpPr>
                  <a:spLocks noChangeShapeType="1"/>
                </p:cNvSpPr>
                <p:nvPr/>
              </p:nvSpPr>
              <p:spPr bwMode="auto">
                <a:xfrm>
                  <a:off x="26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1048"/>
                <p:cNvSpPr>
                  <a:spLocks noChangeArrowheads="1"/>
                </p:cNvSpPr>
                <p:nvPr/>
              </p:nvSpPr>
              <p:spPr bwMode="auto">
                <a:xfrm>
                  <a:off x="253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Rectangle 1049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Line 1050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Line 1051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Line 1052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Line 1053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Line 1054"/>
                <p:cNvSpPr>
                  <a:spLocks noChangeShapeType="1"/>
                </p:cNvSpPr>
                <p:nvPr/>
              </p:nvSpPr>
              <p:spPr bwMode="auto">
                <a:xfrm>
                  <a:off x="311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1055"/>
                <p:cNvSpPr>
                  <a:spLocks noChangeShapeType="1"/>
                </p:cNvSpPr>
                <p:nvPr/>
              </p:nvSpPr>
              <p:spPr bwMode="auto">
                <a:xfrm>
                  <a:off x="31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Rectangle 1056"/>
                <p:cNvSpPr>
                  <a:spLocks noChangeArrowheads="1"/>
                </p:cNvSpPr>
                <p:nvPr/>
              </p:nvSpPr>
              <p:spPr bwMode="auto">
                <a:xfrm>
                  <a:off x="287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10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Line 106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Line 106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Line 106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Line 106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Line 106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Line 106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Line 107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Line 107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Line 107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Line 107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Line 1074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Line 1075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Line 1076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1077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Rectangle 107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Line 107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Line 108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1081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1082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Rectangle 108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Rectangle 108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Rectangle 1087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Line 1088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Line 1089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Line 1090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Line 1091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Line 1092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Line 1093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Line 1094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Line 1095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Rectangle 1096"/>
                <p:cNvSpPr>
                  <a:spLocks noChangeArrowheads="1"/>
                </p:cNvSpPr>
                <p:nvPr/>
              </p:nvSpPr>
              <p:spPr bwMode="auto">
                <a:xfrm>
                  <a:off x="202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Rectangle 109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Line 109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Line 109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Line 1100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Line 1101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1102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1103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1104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Line 1105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Line 1106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Line 1107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Line 1108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1109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Line 1110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Line 1111"/>
                <p:cNvSpPr>
                  <a:spLocks noChangeShapeType="1"/>
                </p:cNvSpPr>
                <p:nvPr/>
              </p:nvSpPr>
              <p:spPr bwMode="auto">
                <a:xfrm>
                  <a:off x="19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Line 1112"/>
                <p:cNvSpPr>
                  <a:spLocks noChangeShapeType="1"/>
                </p:cNvSpPr>
                <p:nvPr/>
              </p:nvSpPr>
              <p:spPr bwMode="auto">
                <a:xfrm>
                  <a:off x="19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Line 1113"/>
                <p:cNvSpPr>
                  <a:spLocks noChangeShapeType="1"/>
                </p:cNvSpPr>
                <p:nvPr/>
              </p:nvSpPr>
              <p:spPr bwMode="auto">
                <a:xfrm>
                  <a:off x="19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Line 1114"/>
                <p:cNvSpPr>
                  <a:spLocks noChangeShapeType="1"/>
                </p:cNvSpPr>
                <p:nvPr/>
              </p:nvSpPr>
              <p:spPr bwMode="auto">
                <a:xfrm>
                  <a:off x="19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Line 1115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Line 1116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1117"/>
                <p:cNvSpPr>
                  <a:spLocks noChangeShapeType="1"/>
                </p:cNvSpPr>
                <p:nvPr/>
              </p:nvSpPr>
              <p:spPr bwMode="auto">
                <a:xfrm>
                  <a:off x="278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1118"/>
                <p:cNvSpPr>
                  <a:spLocks noChangeShapeType="1"/>
                </p:cNvSpPr>
                <p:nvPr/>
              </p:nvSpPr>
              <p:spPr bwMode="auto">
                <a:xfrm>
                  <a:off x="279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Line 1119"/>
                <p:cNvSpPr>
                  <a:spLocks noChangeShapeType="1"/>
                </p:cNvSpPr>
                <p:nvPr/>
              </p:nvSpPr>
              <p:spPr bwMode="auto">
                <a:xfrm>
                  <a:off x="261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Line 1120"/>
                <p:cNvSpPr>
                  <a:spLocks noChangeShapeType="1"/>
                </p:cNvSpPr>
                <p:nvPr/>
              </p:nvSpPr>
              <p:spPr bwMode="auto">
                <a:xfrm>
                  <a:off x="262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112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1122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112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1125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1126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1127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1128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1129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1130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1131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1132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1133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1134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1135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1136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1137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Rectangle 1138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1139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1140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1141"/>
                <p:cNvSpPr>
                  <a:spLocks noChangeArrowheads="1"/>
                </p:cNvSpPr>
                <p:nvPr/>
              </p:nvSpPr>
              <p:spPr bwMode="auto">
                <a:xfrm>
                  <a:off x="348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1142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1143"/>
                <p:cNvSpPr>
                  <a:spLocks noChangeArrowheads="1"/>
                </p:cNvSpPr>
                <p:nvPr/>
              </p:nvSpPr>
              <p:spPr bwMode="auto">
                <a:xfrm>
                  <a:off x="36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7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1145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114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1147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114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114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Rectangle 115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Line 1151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Line 1152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Line 115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Line 115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Line 1155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Line 1156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Line 1157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Line 1158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Line 1159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Line 1160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1161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Line 116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Line 116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Line 116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Line 116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Line 1166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Line 1167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1168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Line 1169"/>
                <p:cNvSpPr>
                  <a:spLocks noChangeShapeType="1"/>
                </p:cNvSpPr>
                <p:nvPr/>
              </p:nvSpPr>
              <p:spPr bwMode="auto">
                <a:xfrm>
                  <a:off x="260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Line 1170"/>
                <p:cNvSpPr>
                  <a:spLocks noChangeShapeType="1"/>
                </p:cNvSpPr>
                <p:nvPr/>
              </p:nvSpPr>
              <p:spPr bwMode="auto">
                <a:xfrm>
                  <a:off x="26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47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Line 1172"/>
                <p:cNvSpPr>
                  <a:spLocks noChangeShapeType="1"/>
                </p:cNvSpPr>
                <p:nvPr/>
              </p:nvSpPr>
              <p:spPr bwMode="auto">
                <a:xfrm>
                  <a:off x="277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Line 1173"/>
                <p:cNvSpPr>
                  <a:spLocks noChangeShapeType="1"/>
                </p:cNvSpPr>
                <p:nvPr/>
              </p:nvSpPr>
              <p:spPr bwMode="auto">
                <a:xfrm>
                  <a:off x="27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Line 1174"/>
                <p:cNvSpPr>
                  <a:spLocks noChangeShapeType="1"/>
                </p:cNvSpPr>
                <p:nvPr/>
              </p:nvSpPr>
              <p:spPr bwMode="auto">
                <a:xfrm>
                  <a:off x="260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" name="Line 1175"/>
                <p:cNvSpPr>
                  <a:spLocks noChangeShapeType="1"/>
                </p:cNvSpPr>
                <p:nvPr/>
              </p:nvSpPr>
              <p:spPr bwMode="auto">
                <a:xfrm>
                  <a:off x="26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" name="Line 1176"/>
                <p:cNvSpPr>
                  <a:spLocks noChangeShapeType="1"/>
                </p:cNvSpPr>
                <p:nvPr/>
              </p:nvSpPr>
              <p:spPr bwMode="auto">
                <a:xfrm>
                  <a:off x="246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Line 1177"/>
                <p:cNvSpPr>
                  <a:spLocks noChangeShapeType="1"/>
                </p:cNvSpPr>
                <p:nvPr/>
              </p:nvSpPr>
              <p:spPr bwMode="auto">
                <a:xfrm>
                  <a:off x="246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Line 1178"/>
                <p:cNvSpPr>
                  <a:spLocks noChangeShapeType="1"/>
                </p:cNvSpPr>
                <p:nvPr/>
              </p:nvSpPr>
              <p:spPr bwMode="auto">
                <a:xfrm>
                  <a:off x="235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" name="Line 1179"/>
                <p:cNvSpPr>
                  <a:spLocks noChangeShapeType="1"/>
                </p:cNvSpPr>
                <p:nvPr/>
              </p:nvSpPr>
              <p:spPr bwMode="auto">
                <a:xfrm>
                  <a:off x="23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" name="Line 1180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" name="Line 1181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" name="Line 1182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9" name="Line 1183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0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" name="Rectangle 1185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" name="Rectangle 1186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" name="Rectangle 1187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" name="Rectangle 1188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5" name="Rectangle 1189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" name="Rectangle 1190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" name="Rectangle 1191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" name="Rectangle 1192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" name="Rectangle 1193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" name="Line 119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" name="Line 119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" name="Rectangle 1198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" name="Rectangle 1199"/>
                <p:cNvSpPr>
                  <a:spLocks noChangeArrowheads="1"/>
                </p:cNvSpPr>
                <p:nvPr/>
              </p:nvSpPr>
              <p:spPr bwMode="auto">
                <a:xfrm>
                  <a:off x="26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" name="Line 120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" name="Line 120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" name="Rectangle 1202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" name="Rectangle 1203"/>
                <p:cNvSpPr>
                  <a:spLocks noChangeArrowheads="1"/>
                </p:cNvSpPr>
                <p:nvPr/>
              </p:nvSpPr>
              <p:spPr bwMode="auto">
                <a:xfrm>
                  <a:off x="299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" name="Line 1204"/>
                <p:cNvSpPr>
                  <a:spLocks noChangeShapeType="1"/>
                </p:cNvSpPr>
                <p:nvPr/>
              </p:nvSpPr>
              <p:spPr bwMode="auto">
                <a:xfrm>
                  <a:off x="31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1" name="Line 1205"/>
                <p:cNvSpPr>
                  <a:spLocks noChangeShapeType="1"/>
                </p:cNvSpPr>
                <p:nvPr/>
              </p:nvSpPr>
              <p:spPr bwMode="auto">
                <a:xfrm>
                  <a:off x="32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" name="Rectangle 1206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3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4" name="Rectangle 1208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" name="Line 1209"/>
                <p:cNvSpPr>
                  <a:spLocks noChangeShapeType="1"/>
                </p:cNvSpPr>
                <p:nvPr/>
              </p:nvSpPr>
              <p:spPr bwMode="auto">
                <a:xfrm>
                  <a:off x="347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6" name="Line 1210"/>
                <p:cNvSpPr>
                  <a:spLocks noChangeShapeType="1"/>
                </p:cNvSpPr>
                <p:nvPr/>
              </p:nvSpPr>
              <p:spPr bwMode="auto">
                <a:xfrm>
                  <a:off x="348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211"/>
              <p:cNvGrpSpPr>
                <a:grpSpLocks/>
              </p:cNvGrpSpPr>
              <p:nvPr/>
            </p:nvGrpSpPr>
            <p:grpSpPr bwMode="auto">
              <a:xfrm>
                <a:off x="1903" y="1835"/>
                <a:ext cx="2087" cy="1393"/>
                <a:chOff x="1903" y="1835"/>
                <a:chExt cx="2087" cy="1393"/>
              </a:xfrm>
            </p:grpSpPr>
            <p:sp>
              <p:nvSpPr>
                <p:cNvPr id="147" name="Line 1212"/>
                <p:cNvSpPr>
                  <a:spLocks noChangeShapeType="1"/>
                </p:cNvSpPr>
                <p:nvPr/>
              </p:nvSpPr>
              <p:spPr bwMode="auto">
                <a:xfrm>
                  <a:off x="316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1213"/>
                <p:cNvSpPr>
                  <a:spLocks noChangeShapeType="1"/>
                </p:cNvSpPr>
                <p:nvPr/>
              </p:nvSpPr>
              <p:spPr bwMode="auto">
                <a:xfrm>
                  <a:off x="31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121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121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Rectangle 121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1218"/>
                <p:cNvSpPr>
                  <a:spLocks noChangeShapeType="1"/>
                </p:cNvSpPr>
                <p:nvPr/>
              </p:nvSpPr>
              <p:spPr bwMode="auto">
                <a:xfrm>
                  <a:off x="36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1219"/>
                <p:cNvSpPr>
                  <a:spLocks noChangeShapeType="1"/>
                </p:cNvSpPr>
                <p:nvPr/>
              </p:nvSpPr>
              <p:spPr bwMode="auto">
                <a:xfrm>
                  <a:off x="360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26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22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22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228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229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Rectangle 1233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Rectangle 123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Rectangle 123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23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Rectangle 123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Rectangle 1238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Rectangle 1239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Rectangle 1243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1245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1247"/>
                <p:cNvSpPr>
                  <a:spLocks noChangeShapeType="1"/>
                </p:cNvSpPr>
                <p:nvPr/>
              </p:nvSpPr>
              <p:spPr bwMode="auto">
                <a:xfrm>
                  <a:off x="397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248"/>
                <p:cNvSpPr>
                  <a:spLocks noChangeShapeType="1"/>
                </p:cNvSpPr>
                <p:nvPr/>
              </p:nvSpPr>
              <p:spPr bwMode="auto">
                <a:xfrm>
                  <a:off x="39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56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50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251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252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253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Rectangle 1254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Rectangle 1255"/>
                <p:cNvSpPr>
                  <a:spLocks noChangeArrowheads="1"/>
                </p:cNvSpPr>
                <p:nvPr/>
              </p:nvSpPr>
              <p:spPr bwMode="auto">
                <a:xfrm>
                  <a:off x="26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256"/>
                <p:cNvSpPr>
                  <a:spLocks noChangeArrowheads="1"/>
                </p:cNvSpPr>
                <p:nvPr/>
              </p:nvSpPr>
              <p:spPr bwMode="auto">
                <a:xfrm>
                  <a:off x="290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1257"/>
                <p:cNvSpPr>
                  <a:spLocks noChangeShapeType="1"/>
                </p:cNvSpPr>
                <p:nvPr/>
              </p:nvSpPr>
              <p:spPr bwMode="auto">
                <a:xfrm>
                  <a:off x="312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1258"/>
                <p:cNvSpPr>
                  <a:spLocks noChangeShapeType="1"/>
                </p:cNvSpPr>
                <p:nvPr/>
              </p:nvSpPr>
              <p:spPr bwMode="auto">
                <a:xfrm>
                  <a:off x="312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1259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1260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126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262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1263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264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265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26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126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Rectangle 1268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1269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1270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1271"/>
                <p:cNvSpPr>
                  <a:spLocks noChangeShapeType="1"/>
                </p:cNvSpPr>
                <p:nvPr/>
              </p:nvSpPr>
              <p:spPr bwMode="auto">
                <a:xfrm>
                  <a:off x="278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272"/>
                <p:cNvSpPr>
                  <a:spLocks noChangeShapeType="1"/>
                </p:cNvSpPr>
                <p:nvPr/>
              </p:nvSpPr>
              <p:spPr bwMode="auto">
                <a:xfrm>
                  <a:off x="279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Rectangle 1273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Rectangle 1274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1275"/>
                <p:cNvSpPr>
                  <a:spLocks noChangeShapeType="1"/>
                </p:cNvSpPr>
                <p:nvPr/>
              </p:nvSpPr>
              <p:spPr bwMode="auto">
                <a:xfrm>
                  <a:off x="338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276"/>
                <p:cNvSpPr>
                  <a:spLocks noChangeShapeType="1"/>
                </p:cNvSpPr>
                <p:nvPr/>
              </p:nvSpPr>
              <p:spPr bwMode="auto">
                <a:xfrm>
                  <a:off x="33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277"/>
                <p:cNvSpPr>
                  <a:spLocks noChangeShapeType="1"/>
                </p:cNvSpPr>
                <p:nvPr/>
              </p:nvSpPr>
              <p:spPr bwMode="auto">
                <a:xfrm>
                  <a:off x="308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278"/>
                <p:cNvSpPr>
                  <a:spLocks noChangeShapeType="1"/>
                </p:cNvSpPr>
                <p:nvPr/>
              </p:nvSpPr>
              <p:spPr bwMode="auto">
                <a:xfrm>
                  <a:off x="309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1279"/>
                <p:cNvSpPr>
                  <a:spLocks noChangeShapeType="1"/>
                </p:cNvSpPr>
                <p:nvPr/>
              </p:nvSpPr>
              <p:spPr bwMode="auto">
                <a:xfrm>
                  <a:off x="284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1280"/>
                <p:cNvSpPr>
                  <a:spLocks noChangeShapeType="1"/>
                </p:cNvSpPr>
                <p:nvPr/>
              </p:nvSpPr>
              <p:spPr bwMode="auto">
                <a:xfrm>
                  <a:off x="285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128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Line 128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283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1284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1285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1286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Line 1287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Line 1288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Line 1289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Line 1290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Rectangle 1291"/>
                <p:cNvSpPr>
                  <a:spLocks noChangeArrowheads="1"/>
                </p:cNvSpPr>
                <p:nvPr/>
              </p:nvSpPr>
              <p:spPr bwMode="auto">
                <a:xfrm>
                  <a:off x="21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Rectangle 12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129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1294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1295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1296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1297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1298"/>
                <p:cNvSpPr>
                  <a:spLocks noChangeShapeType="1"/>
                </p:cNvSpPr>
                <p:nvPr/>
              </p:nvSpPr>
              <p:spPr bwMode="auto">
                <a:xfrm>
                  <a:off x="21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299"/>
                <p:cNvSpPr>
                  <a:spLocks noChangeShapeType="1"/>
                </p:cNvSpPr>
                <p:nvPr/>
              </p:nvSpPr>
              <p:spPr bwMode="auto">
                <a:xfrm>
                  <a:off x="21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1300"/>
                <p:cNvSpPr>
                  <a:spLocks noChangeShapeType="1"/>
                </p:cNvSpPr>
                <p:nvPr/>
              </p:nvSpPr>
              <p:spPr bwMode="auto">
                <a:xfrm>
                  <a:off x="213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Line 1301"/>
                <p:cNvSpPr>
                  <a:spLocks noChangeShapeType="1"/>
                </p:cNvSpPr>
                <p:nvPr/>
              </p:nvSpPr>
              <p:spPr bwMode="auto">
                <a:xfrm>
                  <a:off x="213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302"/>
                <p:cNvSpPr>
                  <a:spLocks noChangeShapeType="1"/>
                </p:cNvSpPr>
                <p:nvPr/>
              </p:nvSpPr>
              <p:spPr bwMode="auto">
                <a:xfrm>
                  <a:off x="208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1303"/>
                <p:cNvSpPr>
                  <a:spLocks noChangeShapeType="1"/>
                </p:cNvSpPr>
                <p:nvPr/>
              </p:nvSpPr>
              <p:spPr bwMode="auto">
                <a:xfrm>
                  <a:off x="209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1304"/>
                <p:cNvSpPr>
                  <a:spLocks noChangeShapeType="1"/>
                </p:cNvSpPr>
                <p:nvPr/>
              </p:nvSpPr>
              <p:spPr bwMode="auto">
                <a:xfrm>
                  <a:off x="20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1305"/>
                <p:cNvSpPr>
                  <a:spLocks noChangeShapeType="1"/>
                </p:cNvSpPr>
                <p:nvPr/>
              </p:nvSpPr>
              <p:spPr bwMode="auto">
                <a:xfrm>
                  <a:off x="20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1306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07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308"/>
                <p:cNvSpPr>
                  <a:spLocks noChangeShapeType="1"/>
                </p:cNvSpPr>
                <p:nvPr/>
              </p:nvSpPr>
              <p:spPr bwMode="auto">
                <a:xfrm>
                  <a:off x="19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Line 1309"/>
                <p:cNvSpPr>
                  <a:spLocks noChangeShapeType="1"/>
                </p:cNvSpPr>
                <p:nvPr/>
              </p:nvSpPr>
              <p:spPr bwMode="auto">
                <a:xfrm>
                  <a:off x="20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Line 1310"/>
                <p:cNvSpPr>
                  <a:spLocks noChangeShapeType="1"/>
                </p:cNvSpPr>
                <p:nvPr/>
              </p:nvSpPr>
              <p:spPr bwMode="auto">
                <a:xfrm>
                  <a:off x="197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1311"/>
                <p:cNvSpPr>
                  <a:spLocks noChangeShapeType="1"/>
                </p:cNvSpPr>
                <p:nvPr/>
              </p:nvSpPr>
              <p:spPr bwMode="auto">
                <a:xfrm>
                  <a:off x="19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1312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313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1314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1315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1316"/>
                <p:cNvSpPr>
                  <a:spLocks noChangeShapeType="1"/>
                </p:cNvSpPr>
                <p:nvPr/>
              </p:nvSpPr>
              <p:spPr bwMode="auto">
                <a:xfrm>
                  <a:off x="194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Line 1317"/>
                <p:cNvSpPr>
                  <a:spLocks noChangeShapeType="1"/>
                </p:cNvSpPr>
                <p:nvPr/>
              </p:nvSpPr>
              <p:spPr bwMode="auto">
                <a:xfrm>
                  <a:off x="194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Line 1318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Line 1319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Line 1320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Line 1321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Line 1322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Line 1323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1324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1325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1326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1327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1328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1329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1330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1331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Line 133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Line 133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Rectangle 1334"/>
                <p:cNvSpPr>
                  <a:spLocks noChangeArrowheads="1"/>
                </p:cNvSpPr>
                <p:nvPr/>
              </p:nvSpPr>
              <p:spPr bwMode="auto">
                <a:xfrm>
                  <a:off x="191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33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Line 1336"/>
                <p:cNvSpPr>
                  <a:spLocks noChangeShapeType="1"/>
                </p:cNvSpPr>
                <p:nvPr/>
              </p:nvSpPr>
              <p:spPr bwMode="auto">
                <a:xfrm>
                  <a:off x="267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Line 1337"/>
                <p:cNvSpPr>
                  <a:spLocks noChangeShapeType="1"/>
                </p:cNvSpPr>
                <p:nvPr/>
              </p:nvSpPr>
              <p:spPr bwMode="auto">
                <a:xfrm>
                  <a:off x="26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1338"/>
                <p:cNvSpPr>
                  <a:spLocks noChangeShapeType="1"/>
                </p:cNvSpPr>
                <p:nvPr/>
              </p:nvSpPr>
              <p:spPr bwMode="auto">
                <a:xfrm>
                  <a:off x="251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1339"/>
                <p:cNvSpPr>
                  <a:spLocks noChangeShapeType="1"/>
                </p:cNvSpPr>
                <p:nvPr/>
              </p:nvSpPr>
              <p:spPr bwMode="auto">
                <a:xfrm>
                  <a:off x="252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1340"/>
                <p:cNvSpPr>
                  <a:spLocks noChangeShapeType="1"/>
                </p:cNvSpPr>
                <p:nvPr/>
              </p:nvSpPr>
              <p:spPr bwMode="auto">
                <a:xfrm>
                  <a:off x="239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Line 1341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Line 1342"/>
                <p:cNvSpPr>
                  <a:spLocks noChangeShapeType="1"/>
                </p:cNvSpPr>
                <p:nvPr/>
              </p:nvSpPr>
              <p:spPr bwMode="auto">
                <a:xfrm>
                  <a:off x="229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1343"/>
                <p:cNvSpPr>
                  <a:spLocks noChangeShapeType="1"/>
                </p:cNvSpPr>
                <p:nvPr/>
              </p:nvSpPr>
              <p:spPr bwMode="auto">
                <a:xfrm>
                  <a:off x="22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344"/>
                <p:cNvSpPr>
                  <a:spLocks noChangeShapeType="1"/>
                </p:cNvSpPr>
                <p:nvPr/>
              </p:nvSpPr>
              <p:spPr bwMode="auto">
                <a:xfrm>
                  <a:off x="221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1345"/>
                <p:cNvSpPr>
                  <a:spLocks noChangeShapeType="1"/>
                </p:cNvSpPr>
                <p:nvPr/>
              </p:nvSpPr>
              <p:spPr bwMode="auto">
                <a:xfrm>
                  <a:off x="222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Line 1346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1347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Rectangle 134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Line 134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Line 135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1351"/>
                <p:cNvSpPr>
                  <a:spLocks noChangeShapeType="1"/>
                </p:cNvSpPr>
                <p:nvPr/>
              </p:nvSpPr>
              <p:spPr bwMode="auto">
                <a:xfrm>
                  <a:off x="30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1352"/>
                <p:cNvSpPr>
                  <a:spLocks noChangeShapeType="1"/>
                </p:cNvSpPr>
                <p:nvPr/>
              </p:nvSpPr>
              <p:spPr bwMode="auto">
                <a:xfrm>
                  <a:off x="30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Rectangle 1353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1354"/>
                <p:cNvSpPr>
                  <a:spLocks noChangeShapeType="1"/>
                </p:cNvSpPr>
                <p:nvPr/>
              </p:nvSpPr>
              <p:spPr bwMode="auto">
                <a:xfrm>
                  <a:off x="30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Line 1355"/>
                <p:cNvSpPr>
                  <a:spLocks noChangeShapeType="1"/>
                </p:cNvSpPr>
                <p:nvPr/>
              </p:nvSpPr>
              <p:spPr bwMode="auto">
                <a:xfrm>
                  <a:off x="30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Line 1356"/>
                <p:cNvSpPr>
                  <a:spLocks noChangeShapeType="1"/>
                </p:cNvSpPr>
                <p:nvPr/>
              </p:nvSpPr>
              <p:spPr bwMode="auto">
                <a:xfrm>
                  <a:off x="284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Line 1357"/>
                <p:cNvSpPr>
                  <a:spLocks noChangeShapeType="1"/>
                </p:cNvSpPr>
                <p:nvPr/>
              </p:nvSpPr>
              <p:spPr bwMode="auto">
                <a:xfrm>
                  <a:off x="284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Line 1358"/>
                <p:cNvSpPr>
                  <a:spLocks noChangeShapeType="1"/>
                </p:cNvSpPr>
                <p:nvPr/>
              </p:nvSpPr>
              <p:spPr bwMode="auto">
                <a:xfrm>
                  <a:off x="265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Line 1359"/>
                <p:cNvSpPr>
                  <a:spLocks noChangeShapeType="1"/>
                </p:cNvSpPr>
                <p:nvPr/>
              </p:nvSpPr>
              <p:spPr bwMode="auto">
                <a:xfrm>
                  <a:off x="265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Line 1360"/>
                <p:cNvSpPr>
                  <a:spLocks noChangeShapeType="1"/>
                </p:cNvSpPr>
                <p:nvPr/>
              </p:nvSpPr>
              <p:spPr bwMode="auto">
                <a:xfrm>
                  <a:off x="25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1361"/>
                <p:cNvSpPr>
                  <a:spLocks noChangeShapeType="1"/>
                </p:cNvSpPr>
                <p:nvPr/>
              </p:nvSpPr>
              <p:spPr bwMode="auto">
                <a:xfrm>
                  <a:off x="250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1362"/>
                <p:cNvSpPr>
                  <a:spLocks noChangeShapeType="1"/>
                </p:cNvSpPr>
                <p:nvPr/>
              </p:nvSpPr>
              <p:spPr bwMode="auto">
                <a:xfrm>
                  <a:off x="23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1363"/>
                <p:cNvSpPr>
                  <a:spLocks noChangeShapeType="1"/>
                </p:cNvSpPr>
                <p:nvPr/>
              </p:nvSpPr>
              <p:spPr bwMode="auto">
                <a:xfrm>
                  <a:off x="238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1364"/>
                <p:cNvSpPr>
                  <a:spLocks noChangeShapeType="1"/>
                </p:cNvSpPr>
                <p:nvPr/>
              </p:nvSpPr>
              <p:spPr bwMode="auto">
                <a:xfrm>
                  <a:off x="228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1365"/>
                <p:cNvSpPr>
                  <a:spLocks noChangeShapeType="1"/>
                </p:cNvSpPr>
                <p:nvPr/>
              </p:nvSpPr>
              <p:spPr bwMode="auto">
                <a:xfrm>
                  <a:off x="22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21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1367"/>
                <p:cNvSpPr>
                  <a:spLocks noChangeShapeType="1"/>
                </p:cNvSpPr>
                <p:nvPr/>
              </p:nvSpPr>
              <p:spPr bwMode="auto">
                <a:xfrm>
                  <a:off x="256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Line 1368"/>
                <p:cNvSpPr>
                  <a:spLocks noChangeShapeType="1"/>
                </p:cNvSpPr>
                <p:nvPr/>
              </p:nvSpPr>
              <p:spPr bwMode="auto">
                <a:xfrm>
                  <a:off x="25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1369"/>
                <p:cNvSpPr>
                  <a:spLocks noChangeShapeType="1"/>
                </p:cNvSpPr>
                <p:nvPr/>
              </p:nvSpPr>
              <p:spPr bwMode="auto">
                <a:xfrm>
                  <a:off x="24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370"/>
                <p:cNvSpPr>
                  <a:spLocks noChangeShapeType="1"/>
                </p:cNvSpPr>
                <p:nvPr/>
              </p:nvSpPr>
              <p:spPr bwMode="auto">
                <a:xfrm>
                  <a:off x="244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1371"/>
                <p:cNvSpPr>
                  <a:spLocks noChangeShapeType="1"/>
                </p:cNvSpPr>
                <p:nvPr/>
              </p:nvSpPr>
              <p:spPr bwMode="auto">
                <a:xfrm>
                  <a:off x="233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1372"/>
                <p:cNvSpPr>
                  <a:spLocks noChangeShapeType="1"/>
                </p:cNvSpPr>
                <p:nvPr/>
              </p:nvSpPr>
              <p:spPr bwMode="auto">
                <a:xfrm>
                  <a:off x="23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1373"/>
                <p:cNvSpPr>
                  <a:spLocks noChangeShapeType="1"/>
                </p:cNvSpPr>
                <p:nvPr/>
              </p:nvSpPr>
              <p:spPr bwMode="auto">
                <a:xfrm>
                  <a:off x="224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Line 1374"/>
                <p:cNvSpPr>
                  <a:spLocks noChangeShapeType="1"/>
                </p:cNvSpPr>
                <p:nvPr/>
              </p:nvSpPr>
              <p:spPr bwMode="auto">
                <a:xfrm>
                  <a:off x="224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Line 1375"/>
                <p:cNvSpPr>
                  <a:spLocks noChangeShapeType="1"/>
                </p:cNvSpPr>
                <p:nvPr/>
              </p:nvSpPr>
              <p:spPr bwMode="auto">
                <a:xfrm>
                  <a:off x="217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Line 1376"/>
                <p:cNvSpPr>
                  <a:spLocks noChangeShapeType="1"/>
                </p:cNvSpPr>
                <p:nvPr/>
              </p:nvSpPr>
              <p:spPr bwMode="auto">
                <a:xfrm>
                  <a:off x="218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Line 1377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1378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Line 1379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Line 1380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Rectangle 1381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1383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1384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295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34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1388"/>
                <p:cNvSpPr>
                  <a:spLocks noChangeShapeType="1"/>
                </p:cNvSpPr>
                <p:nvPr/>
              </p:nvSpPr>
              <p:spPr bwMode="auto">
                <a:xfrm>
                  <a:off x="348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Line 1389"/>
                <p:cNvSpPr>
                  <a:spLocks noChangeShapeType="1"/>
                </p:cNvSpPr>
                <p:nvPr/>
              </p:nvSpPr>
              <p:spPr bwMode="auto">
                <a:xfrm>
                  <a:off x="348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Rectangle 139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Line 1392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1393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139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139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Line 139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Line 139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Line 139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Line 139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Line 140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140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Line 140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140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140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Line 140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Line 1407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Line 1408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Rectangle 1409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Line 1410"/>
                <p:cNvSpPr>
                  <a:spLocks noChangeShapeType="1"/>
                </p:cNvSpPr>
                <p:nvPr/>
              </p:nvSpPr>
              <p:spPr bwMode="auto">
                <a:xfrm>
                  <a:off x="325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Line 1411"/>
                <p:cNvSpPr>
                  <a:spLocks noChangeShapeType="1"/>
                </p:cNvSpPr>
                <p:nvPr/>
              </p:nvSpPr>
              <p:spPr bwMode="auto">
                <a:xfrm>
                  <a:off x="32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Line 1412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413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14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415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416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417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418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19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420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421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422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423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424"/>
              <p:cNvSpPr>
                <a:spLocks noChangeArrowheads="1"/>
              </p:cNvSpPr>
              <p:nvPr/>
            </p:nvSpPr>
            <p:spPr bwMode="auto">
              <a:xfrm>
                <a:off x="204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25"/>
              <p:cNvSpPr>
                <a:spLocks noChangeShapeType="1"/>
              </p:cNvSpPr>
              <p:nvPr/>
            </p:nvSpPr>
            <p:spPr bwMode="auto">
              <a:xfrm>
                <a:off x="244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426"/>
              <p:cNvSpPr>
                <a:spLocks noChangeShapeType="1"/>
              </p:cNvSpPr>
              <p:nvPr/>
            </p:nvSpPr>
            <p:spPr bwMode="auto">
              <a:xfrm>
                <a:off x="245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1427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1428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1429"/>
              <p:cNvSpPr>
                <a:spLocks noChangeArrowheads="1"/>
              </p:cNvSpPr>
              <p:nvPr/>
            </p:nvSpPr>
            <p:spPr bwMode="auto">
              <a:xfrm>
                <a:off x="329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1430"/>
              <p:cNvSpPr>
                <a:spLocks noChangeArrowheads="1"/>
              </p:cNvSpPr>
              <p:nvPr/>
            </p:nvSpPr>
            <p:spPr bwMode="auto">
              <a:xfrm>
                <a:off x="344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1431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1432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1433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1434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1435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1436"/>
              <p:cNvSpPr>
                <a:spLocks noChangeArrowheads="1"/>
              </p:cNvSpPr>
              <p:nvPr/>
            </p:nvSpPr>
            <p:spPr bwMode="auto">
              <a:xfrm>
                <a:off x="388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1437"/>
              <p:cNvSpPr>
                <a:spLocks noChangeArrowheads="1"/>
              </p:cNvSpPr>
              <p:nvPr/>
            </p:nvSpPr>
            <p:spPr bwMode="auto">
              <a:xfrm>
                <a:off x="392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438"/>
              <p:cNvSpPr>
                <a:spLocks noChangeShapeType="1"/>
              </p:cNvSpPr>
              <p:nvPr/>
            </p:nvSpPr>
            <p:spPr bwMode="auto">
              <a:xfrm>
                <a:off x="393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439"/>
              <p:cNvSpPr>
                <a:spLocks noChangeShapeType="1"/>
              </p:cNvSpPr>
              <p:nvPr/>
            </p:nvSpPr>
            <p:spPr bwMode="auto">
              <a:xfrm>
                <a:off x="394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440"/>
              <p:cNvSpPr>
                <a:spLocks noChangeShapeType="1"/>
              </p:cNvSpPr>
              <p:nvPr/>
            </p:nvSpPr>
            <p:spPr bwMode="auto">
              <a:xfrm>
                <a:off x="353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441"/>
              <p:cNvSpPr>
                <a:spLocks noChangeShapeType="1"/>
              </p:cNvSpPr>
              <p:nvPr/>
            </p:nvSpPr>
            <p:spPr bwMode="auto">
              <a:xfrm>
                <a:off x="353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1442"/>
              <p:cNvSpPr>
                <a:spLocks noChangeArrowheads="1"/>
              </p:cNvSpPr>
              <p:nvPr/>
            </p:nvSpPr>
            <p:spPr bwMode="auto">
              <a:xfrm>
                <a:off x="321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443"/>
              <p:cNvSpPr>
                <a:spLocks noChangeShapeType="1"/>
              </p:cNvSpPr>
              <p:nvPr/>
            </p:nvSpPr>
            <p:spPr bwMode="auto">
              <a:xfrm>
                <a:off x="336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44"/>
              <p:cNvSpPr>
                <a:spLocks noChangeShapeType="1"/>
              </p:cNvSpPr>
              <p:nvPr/>
            </p:nvSpPr>
            <p:spPr bwMode="auto">
              <a:xfrm>
                <a:off x="337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1445"/>
              <p:cNvSpPr>
                <a:spLocks noChangeArrowheads="1"/>
              </p:cNvSpPr>
              <p:nvPr/>
            </p:nvSpPr>
            <p:spPr bwMode="auto">
              <a:xfrm>
                <a:off x="308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1446"/>
              <p:cNvSpPr>
                <a:spLocks noChangeArrowheads="1"/>
              </p:cNvSpPr>
              <p:nvPr/>
            </p:nvSpPr>
            <p:spPr bwMode="auto">
              <a:xfrm>
                <a:off x="327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1447"/>
              <p:cNvSpPr>
                <a:spLocks noChangeArrowheads="1"/>
              </p:cNvSpPr>
              <p:nvPr/>
            </p:nvSpPr>
            <p:spPr bwMode="auto">
              <a:xfrm>
                <a:off x="343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1448"/>
              <p:cNvSpPr>
                <a:spLocks noChangeArrowheads="1"/>
              </p:cNvSpPr>
              <p:nvPr/>
            </p:nvSpPr>
            <p:spPr bwMode="auto">
              <a:xfrm>
                <a:off x="355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449"/>
              <p:cNvSpPr>
                <a:spLocks noChangeArrowheads="1"/>
              </p:cNvSpPr>
              <p:nvPr/>
            </p:nvSpPr>
            <p:spPr bwMode="auto">
              <a:xfrm>
                <a:off x="365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50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451"/>
              <p:cNvSpPr>
                <a:spLocks noChangeArrowheads="1"/>
              </p:cNvSpPr>
              <p:nvPr/>
            </p:nvSpPr>
            <p:spPr bwMode="auto">
              <a:xfrm>
                <a:off x="378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452"/>
              <p:cNvSpPr>
                <a:spLocks noChangeArrowheads="1"/>
              </p:cNvSpPr>
              <p:nvPr/>
            </p:nvSpPr>
            <p:spPr bwMode="auto">
              <a:xfrm>
                <a:off x="38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1453"/>
              <p:cNvSpPr>
                <a:spLocks noChangeArrowheads="1"/>
              </p:cNvSpPr>
              <p:nvPr/>
            </p:nvSpPr>
            <p:spPr bwMode="auto">
              <a:xfrm>
                <a:off x="388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454"/>
              <p:cNvSpPr>
                <a:spLocks noChangeArrowheads="1"/>
              </p:cNvSpPr>
              <p:nvPr/>
            </p:nvSpPr>
            <p:spPr bwMode="auto">
              <a:xfrm>
                <a:off x="391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1455"/>
              <p:cNvSpPr>
                <a:spLocks noChangeArrowheads="1"/>
              </p:cNvSpPr>
              <p:nvPr/>
            </p:nvSpPr>
            <p:spPr bwMode="auto">
              <a:xfrm>
                <a:off x="39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1456"/>
              <p:cNvSpPr>
                <a:spLocks noChangeArrowheads="1"/>
              </p:cNvSpPr>
              <p:nvPr/>
            </p:nvSpPr>
            <p:spPr bwMode="auto">
              <a:xfrm>
                <a:off x="39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457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458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459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460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461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462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463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464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1465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1466"/>
              <p:cNvSpPr>
                <a:spLocks noChangeArrowheads="1"/>
              </p:cNvSpPr>
              <p:nvPr/>
            </p:nvSpPr>
            <p:spPr bwMode="auto">
              <a:xfrm>
                <a:off x="288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1467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1468"/>
              <p:cNvSpPr>
                <a:spLocks noChangeArrowheads="1"/>
              </p:cNvSpPr>
              <p:nvPr/>
            </p:nvSpPr>
            <p:spPr bwMode="auto">
              <a:xfrm>
                <a:off x="329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1469"/>
              <p:cNvSpPr>
                <a:spLocks noChangeArrowheads="1"/>
              </p:cNvSpPr>
              <p:nvPr/>
            </p:nvSpPr>
            <p:spPr bwMode="auto">
              <a:xfrm>
                <a:off x="344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470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471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472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473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474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475"/>
              <p:cNvSpPr>
                <a:spLocks noChangeShapeType="1"/>
              </p:cNvSpPr>
              <p:nvPr/>
            </p:nvSpPr>
            <p:spPr bwMode="auto">
              <a:xfrm>
                <a:off x="34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476"/>
              <p:cNvSpPr>
                <a:spLocks noChangeShapeType="1"/>
              </p:cNvSpPr>
              <p:nvPr/>
            </p:nvSpPr>
            <p:spPr bwMode="auto">
              <a:xfrm>
                <a:off x="34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1477"/>
              <p:cNvSpPr>
                <a:spLocks noChangeArrowheads="1"/>
              </p:cNvSpPr>
              <p:nvPr/>
            </p:nvSpPr>
            <p:spPr bwMode="auto">
              <a:xfrm>
                <a:off x="317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1478"/>
              <p:cNvSpPr>
                <a:spLocks noChangeArrowheads="1"/>
              </p:cNvSpPr>
              <p:nvPr/>
            </p:nvSpPr>
            <p:spPr bwMode="auto">
              <a:xfrm>
                <a:off x="334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1479"/>
              <p:cNvSpPr>
                <a:spLocks noChangeArrowheads="1"/>
              </p:cNvSpPr>
              <p:nvPr/>
            </p:nvSpPr>
            <p:spPr bwMode="auto">
              <a:xfrm>
                <a:off x="348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480"/>
              <p:cNvSpPr>
                <a:spLocks noChangeArrowheads="1"/>
              </p:cNvSpPr>
              <p:nvPr/>
            </p:nvSpPr>
            <p:spPr bwMode="auto">
              <a:xfrm>
                <a:off x="36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1481"/>
              <p:cNvSpPr>
                <a:spLocks noChangeArrowheads="1"/>
              </p:cNvSpPr>
              <p:nvPr/>
            </p:nvSpPr>
            <p:spPr bwMode="auto">
              <a:xfrm>
                <a:off x="36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48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48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1484"/>
              <p:cNvSpPr>
                <a:spLocks noChangeArrowheads="1"/>
              </p:cNvSpPr>
              <p:nvPr/>
            </p:nvSpPr>
            <p:spPr bwMode="auto">
              <a:xfrm>
                <a:off x="245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1485"/>
              <p:cNvSpPr>
                <a:spLocks noChangeArrowheads="1"/>
              </p:cNvSpPr>
              <p:nvPr/>
            </p:nvSpPr>
            <p:spPr bwMode="auto">
              <a:xfrm>
                <a:off x="27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1486"/>
              <p:cNvSpPr>
                <a:spLocks noChangeArrowheads="1"/>
              </p:cNvSpPr>
              <p:nvPr/>
            </p:nvSpPr>
            <p:spPr bwMode="auto">
              <a:xfrm>
                <a:off x="302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1487"/>
              <p:cNvSpPr>
                <a:spLocks noChangeArrowheads="1"/>
              </p:cNvSpPr>
              <p:nvPr/>
            </p:nvSpPr>
            <p:spPr bwMode="auto">
              <a:xfrm>
                <a:off x="322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488"/>
              <p:cNvSpPr>
                <a:spLocks noChangeShapeType="1"/>
              </p:cNvSpPr>
              <p:nvPr/>
            </p:nvSpPr>
            <p:spPr bwMode="auto">
              <a:xfrm>
                <a:off x="338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489"/>
              <p:cNvSpPr>
                <a:spLocks noChangeShapeType="1"/>
              </p:cNvSpPr>
              <p:nvPr/>
            </p:nvSpPr>
            <p:spPr bwMode="auto">
              <a:xfrm>
                <a:off x="33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490"/>
              <p:cNvSpPr>
                <a:spLocks noChangeShapeType="1"/>
              </p:cNvSpPr>
              <p:nvPr/>
            </p:nvSpPr>
            <p:spPr bwMode="auto">
              <a:xfrm>
                <a:off x="309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491"/>
              <p:cNvSpPr>
                <a:spLocks noChangeShapeType="1"/>
              </p:cNvSpPr>
              <p:nvPr/>
            </p:nvSpPr>
            <p:spPr bwMode="auto">
              <a:xfrm>
                <a:off x="309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492"/>
              <p:cNvSpPr>
                <a:spLocks noChangeShapeType="1"/>
              </p:cNvSpPr>
              <p:nvPr/>
            </p:nvSpPr>
            <p:spPr bwMode="auto">
              <a:xfrm>
                <a:off x="285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93"/>
              <p:cNvSpPr>
                <a:spLocks noChangeShapeType="1"/>
              </p:cNvSpPr>
              <p:nvPr/>
            </p:nvSpPr>
            <p:spPr bwMode="auto">
              <a:xfrm>
                <a:off x="285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1494"/>
              <p:cNvSpPr>
                <a:spLocks noChangeArrowheads="1"/>
              </p:cNvSpPr>
              <p:nvPr/>
            </p:nvSpPr>
            <p:spPr bwMode="auto">
              <a:xfrm>
                <a:off x="26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1495"/>
              <p:cNvSpPr>
                <a:spLocks noChangeArrowheads="1"/>
              </p:cNvSpPr>
              <p:nvPr/>
            </p:nvSpPr>
            <p:spPr bwMode="auto">
              <a:xfrm>
                <a:off x="29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496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1497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498"/>
              <p:cNvSpPr>
                <a:spLocks noChangeShapeType="1"/>
              </p:cNvSpPr>
              <p:nvPr/>
            </p:nvSpPr>
            <p:spPr bwMode="auto">
              <a:xfrm>
                <a:off x="347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499"/>
              <p:cNvSpPr>
                <a:spLocks noChangeShapeType="1"/>
              </p:cNvSpPr>
              <p:nvPr/>
            </p:nvSpPr>
            <p:spPr bwMode="auto">
              <a:xfrm>
                <a:off x="348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1500"/>
              <p:cNvSpPr>
                <a:spLocks noChangeArrowheads="1"/>
              </p:cNvSpPr>
              <p:nvPr/>
            </p:nvSpPr>
            <p:spPr bwMode="auto">
              <a:xfrm>
                <a:off x="31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1501"/>
              <p:cNvSpPr>
                <a:spLocks noChangeArrowheads="1"/>
              </p:cNvSpPr>
              <p:nvPr/>
            </p:nvSpPr>
            <p:spPr bwMode="auto">
              <a:xfrm>
                <a:off x="334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502"/>
              <p:cNvSpPr>
                <a:spLocks/>
              </p:cNvSpPr>
              <p:nvPr/>
            </p:nvSpPr>
            <p:spPr bwMode="auto">
              <a:xfrm>
                <a:off x="1910" y="1759"/>
                <a:ext cx="2130" cy="1413"/>
              </a:xfrm>
              <a:custGeom>
                <a:avLst/>
                <a:gdLst>
                  <a:gd name="T0" fmla="*/ 0 w 2130"/>
                  <a:gd name="T1" fmla="*/ 1413 h 1413"/>
                  <a:gd name="T2" fmla="*/ 527 w 2130"/>
                  <a:gd name="T3" fmla="*/ 1061 h 1413"/>
                  <a:gd name="T4" fmla="*/ 1062 w 2130"/>
                  <a:gd name="T5" fmla="*/ 703 h 1413"/>
                  <a:gd name="T6" fmla="*/ 1596 w 2130"/>
                  <a:gd name="T7" fmla="*/ 352 h 1413"/>
                  <a:gd name="T8" fmla="*/ 2130 w 2130"/>
                  <a:gd name="T9" fmla="*/ 0 h 1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30"/>
                  <a:gd name="T16" fmla="*/ 0 h 1413"/>
                  <a:gd name="T17" fmla="*/ 2130 w 2130"/>
                  <a:gd name="T18" fmla="*/ 1413 h 1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30" h="1413">
                    <a:moveTo>
                      <a:pt x="0" y="1413"/>
                    </a:moveTo>
                    <a:lnTo>
                      <a:pt x="527" y="1061"/>
                    </a:lnTo>
                    <a:lnTo>
                      <a:pt x="1062" y="703"/>
                    </a:lnTo>
                    <a:lnTo>
                      <a:pt x="1596" y="352"/>
                    </a:lnTo>
                    <a:lnTo>
                      <a:pt x="2130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503"/>
              <p:cNvSpPr>
                <a:spLocks noChangeShapeType="1"/>
              </p:cNvSpPr>
              <p:nvPr/>
            </p:nvSpPr>
            <p:spPr bwMode="auto">
              <a:xfrm>
                <a:off x="1803" y="1753"/>
                <a:ext cx="23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504"/>
              <p:cNvSpPr>
                <a:spLocks noChangeShapeType="1"/>
              </p:cNvSpPr>
              <p:nvPr/>
            </p:nvSpPr>
            <p:spPr bwMode="auto">
              <a:xfrm>
                <a:off x="4153" y="1753"/>
                <a:ext cx="1" cy="1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505"/>
              <p:cNvSpPr>
                <a:spLocks noChangeShapeType="1"/>
              </p:cNvSpPr>
              <p:nvPr/>
            </p:nvSpPr>
            <p:spPr bwMode="auto">
              <a:xfrm flipH="1">
                <a:off x="1803" y="3291"/>
                <a:ext cx="23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506"/>
              <p:cNvSpPr>
                <a:spLocks noChangeShapeType="1"/>
              </p:cNvSpPr>
              <p:nvPr/>
            </p:nvSpPr>
            <p:spPr bwMode="auto">
              <a:xfrm flipV="1">
                <a:off x="1803" y="1753"/>
                <a:ext cx="1" cy="1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507"/>
              <p:cNvSpPr>
                <a:spLocks noChangeShapeType="1"/>
              </p:cNvSpPr>
              <p:nvPr/>
            </p:nvSpPr>
            <p:spPr bwMode="auto">
              <a:xfrm>
                <a:off x="1803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508"/>
              <p:cNvSpPr>
                <a:spLocks noChangeShapeType="1"/>
              </p:cNvSpPr>
              <p:nvPr/>
            </p:nvSpPr>
            <p:spPr bwMode="auto">
              <a:xfrm>
                <a:off x="1910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509"/>
              <p:cNvSpPr>
                <a:spLocks noChangeArrowheads="1"/>
              </p:cNvSpPr>
              <p:nvPr/>
            </p:nvSpPr>
            <p:spPr bwMode="auto">
              <a:xfrm>
                <a:off x="1859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15" name="Line 1510"/>
              <p:cNvSpPr>
                <a:spLocks noChangeShapeType="1"/>
              </p:cNvSpPr>
              <p:nvPr/>
            </p:nvSpPr>
            <p:spPr bwMode="auto">
              <a:xfrm>
                <a:off x="2016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511"/>
              <p:cNvSpPr>
                <a:spLocks noChangeShapeType="1"/>
              </p:cNvSpPr>
              <p:nvPr/>
            </p:nvSpPr>
            <p:spPr bwMode="auto">
              <a:xfrm>
                <a:off x="2123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512"/>
              <p:cNvSpPr>
                <a:spLocks noChangeArrowheads="1"/>
              </p:cNvSpPr>
              <p:nvPr/>
            </p:nvSpPr>
            <p:spPr bwMode="auto">
              <a:xfrm>
                <a:off x="2073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.1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18" name="Line 1513"/>
              <p:cNvSpPr>
                <a:spLocks noChangeShapeType="1"/>
              </p:cNvSpPr>
              <p:nvPr/>
            </p:nvSpPr>
            <p:spPr bwMode="auto">
              <a:xfrm>
                <a:off x="2230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514"/>
              <p:cNvSpPr>
                <a:spLocks noChangeShapeType="1"/>
              </p:cNvSpPr>
              <p:nvPr/>
            </p:nvSpPr>
            <p:spPr bwMode="auto">
              <a:xfrm>
                <a:off x="2337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515"/>
              <p:cNvSpPr>
                <a:spLocks noChangeArrowheads="1"/>
              </p:cNvSpPr>
              <p:nvPr/>
            </p:nvSpPr>
            <p:spPr bwMode="auto">
              <a:xfrm>
                <a:off x="2287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.2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1" name="Line 1516"/>
              <p:cNvSpPr>
                <a:spLocks noChangeShapeType="1"/>
              </p:cNvSpPr>
              <p:nvPr/>
            </p:nvSpPr>
            <p:spPr bwMode="auto">
              <a:xfrm>
                <a:off x="2444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517"/>
              <p:cNvSpPr>
                <a:spLocks noChangeShapeType="1"/>
              </p:cNvSpPr>
              <p:nvPr/>
            </p:nvSpPr>
            <p:spPr bwMode="auto">
              <a:xfrm>
                <a:off x="2551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518"/>
              <p:cNvSpPr>
                <a:spLocks noChangeArrowheads="1"/>
              </p:cNvSpPr>
              <p:nvPr/>
            </p:nvSpPr>
            <p:spPr bwMode="auto">
              <a:xfrm>
                <a:off x="2500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.3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4" name="Line 1519"/>
              <p:cNvSpPr>
                <a:spLocks noChangeShapeType="1"/>
              </p:cNvSpPr>
              <p:nvPr/>
            </p:nvSpPr>
            <p:spPr bwMode="auto">
              <a:xfrm>
                <a:off x="2657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520"/>
              <p:cNvSpPr>
                <a:spLocks noChangeShapeType="1"/>
              </p:cNvSpPr>
              <p:nvPr/>
            </p:nvSpPr>
            <p:spPr bwMode="auto">
              <a:xfrm>
                <a:off x="2764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521"/>
              <p:cNvSpPr>
                <a:spLocks noChangeArrowheads="1"/>
              </p:cNvSpPr>
              <p:nvPr/>
            </p:nvSpPr>
            <p:spPr bwMode="auto">
              <a:xfrm>
                <a:off x="2714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.4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7" name="Line 1522"/>
              <p:cNvSpPr>
                <a:spLocks noChangeShapeType="1"/>
              </p:cNvSpPr>
              <p:nvPr/>
            </p:nvSpPr>
            <p:spPr bwMode="auto">
              <a:xfrm>
                <a:off x="2871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523"/>
              <p:cNvSpPr>
                <a:spLocks noChangeShapeType="1"/>
              </p:cNvSpPr>
              <p:nvPr/>
            </p:nvSpPr>
            <p:spPr bwMode="auto">
              <a:xfrm>
                <a:off x="2978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524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.5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0" name="Line 1525"/>
              <p:cNvSpPr>
                <a:spLocks noChangeShapeType="1"/>
              </p:cNvSpPr>
              <p:nvPr/>
            </p:nvSpPr>
            <p:spPr bwMode="auto">
              <a:xfrm>
                <a:off x="3085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526"/>
              <p:cNvSpPr>
                <a:spLocks noChangeShapeType="1"/>
              </p:cNvSpPr>
              <p:nvPr/>
            </p:nvSpPr>
            <p:spPr bwMode="auto">
              <a:xfrm>
                <a:off x="3192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527"/>
              <p:cNvSpPr>
                <a:spLocks noChangeArrowheads="1"/>
              </p:cNvSpPr>
              <p:nvPr/>
            </p:nvSpPr>
            <p:spPr bwMode="auto">
              <a:xfrm>
                <a:off x="3141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.6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3" name="Line 1528"/>
              <p:cNvSpPr>
                <a:spLocks noChangeShapeType="1"/>
              </p:cNvSpPr>
              <p:nvPr/>
            </p:nvSpPr>
            <p:spPr bwMode="auto">
              <a:xfrm>
                <a:off x="3298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529"/>
              <p:cNvSpPr>
                <a:spLocks noChangeShapeType="1"/>
              </p:cNvSpPr>
              <p:nvPr/>
            </p:nvSpPr>
            <p:spPr bwMode="auto">
              <a:xfrm>
                <a:off x="3405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1530"/>
              <p:cNvSpPr>
                <a:spLocks noChangeArrowheads="1"/>
              </p:cNvSpPr>
              <p:nvPr/>
            </p:nvSpPr>
            <p:spPr bwMode="auto">
              <a:xfrm>
                <a:off x="3355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.7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6" name="Line 1531"/>
              <p:cNvSpPr>
                <a:spLocks noChangeShapeType="1"/>
              </p:cNvSpPr>
              <p:nvPr/>
            </p:nvSpPr>
            <p:spPr bwMode="auto">
              <a:xfrm>
                <a:off x="3512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532"/>
              <p:cNvSpPr>
                <a:spLocks noChangeShapeType="1"/>
              </p:cNvSpPr>
              <p:nvPr/>
            </p:nvSpPr>
            <p:spPr bwMode="auto">
              <a:xfrm>
                <a:off x="3619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533"/>
              <p:cNvSpPr>
                <a:spLocks noChangeArrowheads="1"/>
              </p:cNvSpPr>
              <p:nvPr/>
            </p:nvSpPr>
            <p:spPr bwMode="auto">
              <a:xfrm>
                <a:off x="3569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.8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9" name="Line 1534"/>
              <p:cNvSpPr>
                <a:spLocks noChangeShapeType="1"/>
              </p:cNvSpPr>
              <p:nvPr/>
            </p:nvSpPr>
            <p:spPr bwMode="auto">
              <a:xfrm>
                <a:off x="3726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535"/>
              <p:cNvSpPr>
                <a:spLocks noChangeShapeType="1"/>
              </p:cNvSpPr>
              <p:nvPr/>
            </p:nvSpPr>
            <p:spPr bwMode="auto">
              <a:xfrm>
                <a:off x="3833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536"/>
              <p:cNvSpPr>
                <a:spLocks noChangeArrowheads="1"/>
              </p:cNvSpPr>
              <p:nvPr/>
            </p:nvSpPr>
            <p:spPr bwMode="auto">
              <a:xfrm>
                <a:off x="3782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.9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42" name="Line 1537"/>
              <p:cNvSpPr>
                <a:spLocks noChangeShapeType="1"/>
              </p:cNvSpPr>
              <p:nvPr/>
            </p:nvSpPr>
            <p:spPr bwMode="auto">
              <a:xfrm>
                <a:off x="3939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538"/>
              <p:cNvSpPr>
                <a:spLocks noChangeShapeType="1"/>
              </p:cNvSpPr>
              <p:nvPr/>
            </p:nvSpPr>
            <p:spPr bwMode="auto">
              <a:xfrm>
                <a:off x="4046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1539"/>
              <p:cNvSpPr>
                <a:spLocks noChangeArrowheads="1"/>
              </p:cNvSpPr>
              <p:nvPr/>
            </p:nvSpPr>
            <p:spPr bwMode="auto">
              <a:xfrm>
                <a:off x="3965" y="336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45" name="Line 1540"/>
              <p:cNvSpPr>
                <a:spLocks noChangeShapeType="1"/>
              </p:cNvSpPr>
              <p:nvPr/>
            </p:nvSpPr>
            <p:spPr bwMode="auto">
              <a:xfrm>
                <a:off x="4153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1541"/>
              <p:cNvSpPr>
                <a:spLocks noChangeArrowheads="1"/>
              </p:cNvSpPr>
              <p:nvPr/>
            </p:nvSpPr>
            <p:spPr bwMode="auto">
              <a:xfrm>
                <a:off x="2739" y="3504"/>
                <a:ext cx="46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LoyalCH</a:t>
                </a:r>
                <a:endParaRPr 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1547" name="TextBox 1546"/>
            <p:cNvSpPr txBox="1"/>
            <p:nvPr/>
          </p:nvSpPr>
          <p:spPr>
            <a:xfrm rot="16200000">
              <a:off x="3756549" y="3069269"/>
              <a:ext cx="1485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Purchase</a:t>
              </a:r>
            </a:p>
          </p:txBody>
        </p:sp>
      </p:grpSp>
      <p:sp>
        <p:nvSpPr>
          <p:cNvPr id="1549" name="Line 1544"/>
          <p:cNvSpPr>
            <a:spLocks noChangeShapeType="1"/>
          </p:cNvSpPr>
          <p:nvPr/>
        </p:nvSpPr>
        <p:spPr bwMode="auto">
          <a:xfrm flipH="1" flipV="1">
            <a:off x="4691005" y="29918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0" name="Line 1542"/>
          <p:cNvSpPr>
            <a:spLocks noChangeShapeType="1"/>
          </p:cNvSpPr>
          <p:nvPr/>
        </p:nvSpPr>
        <p:spPr bwMode="auto">
          <a:xfrm flipH="1" flipV="1">
            <a:off x="3805988" y="3693486"/>
            <a:ext cx="1728537" cy="155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1" name="Text Box 1543"/>
          <p:cNvSpPr txBox="1">
            <a:spLocks noChangeArrowheads="1"/>
          </p:cNvSpPr>
          <p:nvPr/>
        </p:nvSpPr>
        <p:spPr bwMode="auto">
          <a:xfrm>
            <a:off x="5439612" y="4987205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of Y between 0 and 1?</a:t>
            </a:r>
          </a:p>
        </p:txBody>
      </p:sp>
      <p:sp>
        <p:nvSpPr>
          <p:cNvPr id="1552" name="Text Box 1545"/>
          <p:cNvSpPr txBox="1">
            <a:spLocks noChangeArrowheads="1"/>
          </p:cNvSpPr>
          <p:nvPr/>
        </p:nvSpPr>
        <p:spPr bwMode="auto">
          <a:xfrm>
            <a:off x="6096000" y="322075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greater than 1?</a:t>
            </a:r>
          </a:p>
        </p:txBody>
      </p:sp>
    </p:spTree>
    <p:extLst>
      <p:ext uri="{BB962C8B-B14F-4D97-AF65-F5344CB8AC3E}">
        <p14:creationId xmlns:p14="http://schemas.microsoft.com/office/powerpoint/2010/main" val="34345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/>
              <a:t>X can take on any value between negative and positive infinity</a:t>
            </a:r>
          </a:p>
          <a:p>
            <a:endParaRPr lang="en-US" dirty="0"/>
          </a:p>
          <a:p>
            <a:r>
              <a:rPr lang="en-US" dirty="0"/>
              <a:t>In the orange juice classification problem, Y can only take on two possible values: 0 or 1.</a:t>
            </a:r>
          </a:p>
          <a:p>
            <a:endParaRPr lang="en-US" dirty="0"/>
          </a:p>
          <a:p>
            <a:r>
              <a:rPr lang="en-US" dirty="0"/>
              <a:t>Therefore the regression line almost always predicts the wrong value for Y in classification problems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trying to predict Y, let’s try to predict P(Y = 1), i.e., the probability a customer buys Citrus Hill (CH) juice.</a:t>
            </a:r>
          </a:p>
          <a:p>
            <a:r>
              <a:rPr lang="en-US" dirty="0"/>
              <a:t>Thus, we can model P(Y = 1) using a function that gives outputs between 0 and 1.</a:t>
            </a:r>
          </a:p>
          <a:p>
            <a:r>
              <a:rPr lang="en-US" dirty="0"/>
              <a:t>We can use the logistic function</a:t>
            </a:r>
          </a:p>
          <a:p>
            <a:r>
              <a:rPr lang="en-US" dirty="0"/>
              <a:t>Logistic Regression!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05270"/>
              </p:ext>
            </p:extLst>
          </p:nvPr>
        </p:nvGraphicFramePr>
        <p:xfrm>
          <a:off x="228600" y="44958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574800" imgH="419100" progId="Equation.3">
                  <p:embed/>
                </p:oleObj>
              </mc:Choice>
              <mc:Fallback>
                <p:oleObj name="Equation" r:id="rId3" imgW="157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4648200" cy="144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2" y="3469567"/>
            <a:ext cx="4014537" cy="3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905" cy="4876800"/>
          </a:xfrm>
        </p:spPr>
        <p:txBody>
          <a:bodyPr/>
          <a:lstStyle/>
          <a:p>
            <a:r>
              <a:rPr lang="en-US" dirty="0"/>
              <a:t>Logistic regression is very similar to linear regression</a:t>
            </a:r>
          </a:p>
          <a:p>
            <a:r>
              <a:rPr lang="en-US" dirty="0"/>
              <a:t>We come up with b</a:t>
            </a:r>
            <a:r>
              <a:rPr lang="en-US" baseline="-25000" dirty="0"/>
              <a:t>0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 to estimate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We have similar problems and questions as in linear regression</a:t>
            </a:r>
          </a:p>
          <a:p>
            <a:pPr lvl="1"/>
            <a:r>
              <a:rPr lang="en-US" dirty="0"/>
              <a:t>e.g. 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equal to 0? How sure are we about our guesses for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073274" y="1776412"/>
            <a:ext cx="3678238" cy="3432175"/>
            <a:chOff x="268" y="1200"/>
            <a:chExt cx="2317" cy="216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8" y="1200"/>
              <a:ext cx="2047" cy="1811"/>
              <a:chOff x="499" y="1366"/>
              <a:chExt cx="2047" cy="1811"/>
            </a:xfrm>
          </p:grpSpPr>
          <p:sp>
            <p:nvSpPr>
              <p:cNvPr id="1313" name="Line 7"/>
              <p:cNvSpPr>
                <a:spLocks noChangeShapeType="1"/>
              </p:cNvSpPr>
              <p:nvPr/>
            </p:nvSpPr>
            <p:spPr bwMode="auto">
              <a:xfrm flipH="1">
                <a:off x="824" y="3077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Rectangle 8"/>
              <p:cNvSpPr>
                <a:spLocks noChangeArrowheads="1"/>
              </p:cNvSpPr>
              <p:nvPr/>
            </p:nvSpPr>
            <p:spPr bwMode="auto">
              <a:xfrm>
                <a:off x="719" y="303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1315" name="Line 9"/>
              <p:cNvSpPr>
                <a:spLocks noChangeShapeType="1"/>
              </p:cNvSpPr>
              <p:nvPr/>
            </p:nvSpPr>
            <p:spPr bwMode="auto">
              <a:xfrm flipH="1">
                <a:off x="824" y="2656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Rectangle 10"/>
              <p:cNvSpPr>
                <a:spLocks noChangeArrowheads="1"/>
              </p:cNvSpPr>
              <p:nvPr/>
            </p:nvSpPr>
            <p:spPr bwMode="auto">
              <a:xfrm>
                <a:off x="499" y="2612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0.25</a:t>
                </a:r>
                <a:endParaRPr lang="en-US"/>
              </a:p>
            </p:txBody>
          </p:sp>
          <p:sp>
            <p:nvSpPr>
              <p:cNvPr id="1317" name="Line 11"/>
              <p:cNvSpPr>
                <a:spLocks noChangeShapeType="1"/>
              </p:cNvSpPr>
              <p:nvPr/>
            </p:nvSpPr>
            <p:spPr bwMode="auto">
              <a:xfrm flipH="1">
                <a:off x="824" y="2243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Rectangle 12"/>
              <p:cNvSpPr>
                <a:spLocks noChangeArrowheads="1"/>
              </p:cNvSpPr>
              <p:nvPr/>
            </p:nvSpPr>
            <p:spPr bwMode="auto">
              <a:xfrm>
                <a:off x="587" y="220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0.5</a:t>
                </a:r>
                <a:endParaRPr lang="en-US"/>
              </a:p>
            </p:txBody>
          </p:sp>
          <p:sp>
            <p:nvSpPr>
              <p:cNvPr id="1319" name="Line 13"/>
              <p:cNvSpPr>
                <a:spLocks noChangeShapeType="1"/>
              </p:cNvSpPr>
              <p:nvPr/>
            </p:nvSpPr>
            <p:spPr bwMode="auto">
              <a:xfrm flipH="1">
                <a:off x="824" y="1822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Rectangle 14"/>
              <p:cNvSpPr>
                <a:spLocks noChangeArrowheads="1"/>
              </p:cNvSpPr>
              <p:nvPr/>
            </p:nvSpPr>
            <p:spPr bwMode="auto">
              <a:xfrm>
                <a:off x="499" y="1778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0.75</a:t>
                </a:r>
                <a:endParaRPr lang="en-US"/>
              </a:p>
            </p:txBody>
          </p:sp>
          <p:sp>
            <p:nvSpPr>
              <p:cNvPr id="1321" name="Line 15"/>
              <p:cNvSpPr>
                <a:spLocks noChangeShapeType="1"/>
              </p:cNvSpPr>
              <p:nvPr/>
            </p:nvSpPr>
            <p:spPr bwMode="auto">
              <a:xfrm flipH="1">
                <a:off x="824" y="1410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2" name="Rectangle 16"/>
              <p:cNvSpPr>
                <a:spLocks noChangeArrowheads="1"/>
              </p:cNvSpPr>
              <p:nvPr/>
            </p:nvSpPr>
            <p:spPr bwMode="auto">
              <a:xfrm>
                <a:off x="719" y="13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1323" name="Rectangle 17"/>
              <p:cNvSpPr>
                <a:spLocks noChangeArrowheads="1"/>
              </p:cNvSpPr>
              <p:nvPr/>
            </p:nvSpPr>
            <p:spPr bwMode="auto">
              <a:xfrm>
                <a:off x="886" y="1418"/>
                <a:ext cx="1660" cy="16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18"/>
              <p:cNvSpPr>
                <a:spLocks/>
              </p:cNvSpPr>
              <p:nvPr/>
            </p:nvSpPr>
            <p:spPr bwMode="auto">
              <a:xfrm>
                <a:off x="877" y="1453"/>
                <a:ext cx="1669" cy="1554"/>
              </a:xfrm>
              <a:custGeom>
                <a:avLst/>
                <a:gdLst>
                  <a:gd name="T0" fmla="*/ 0 w 1669"/>
                  <a:gd name="T1" fmla="*/ 1554 h 1554"/>
                  <a:gd name="T2" fmla="*/ 97 w 1669"/>
                  <a:gd name="T3" fmla="*/ 1519 h 1554"/>
                  <a:gd name="T4" fmla="*/ 202 w 1669"/>
                  <a:gd name="T5" fmla="*/ 1466 h 1554"/>
                  <a:gd name="T6" fmla="*/ 308 w 1669"/>
                  <a:gd name="T7" fmla="*/ 1396 h 1554"/>
                  <a:gd name="T8" fmla="*/ 413 w 1669"/>
                  <a:gd name="T9" fmla="*/ 1291 h 1554"/>
                  <a:gd name="T10" fmla="*/ 518 w 1669"/>
                  <a:gd name="T11" fmla="*/ 1168 h 1554"/>
                  <a:gd name="T12" fmla="*/ 624 w 1669"/>
                  <a:gd name="T13" fmla="*/ 1019 h 1554"/>
                  <a:gd name="T14" fmla="*/ 729 w 1669"/>
                  <a:gd name="T15" fmla="*/ 852 h 1554"/>
                  <a:gd name="T16" fmla="*/ 835 w 1669"/>
                  <a:gd name="T17" fmla="*/ 676 h 1554"/>
                  <a:gd name="T18" fmla="*/ 931 w 1669"/>
                  <a:gd name="T19" fmla="*/ 510 h 1554"/>
                  <a:gd name="T20" fmla="*/ 1037 w 1669"/>
                  <a:gd name="T21" fmla="*/ 369 h 1554"/>
                  <a:gd name="T22" fmla="*/ 1089 w 1669"/>
                  <a:gd name="T23" fmla="*/ 308 h 1554"/>
                  <a:gd name="T24" fmla="*/ 1142 w 1669"/>
                  <a:gd name="T25" fmla="*/ 255 h 1554"/>
                  <a:gd name="T26" fmla="*/ 1195 w 1669"/>
                  <a:gd name="T27" fmla="*/ 202 h 1554"/>
                  <a:gd name="T28" fmla="*/ 1248 w 1669"/>
                  <a:gd name="T29" fmla="*/ 167 h 1554"/>
                  <a:gd name="T30" fmla="*/ 1353 w 1669"/>
                  <a:gd name="T31" fmla="*/ 97 h 1554"/>
                  <a:gd name="T32" fmla="*/ 1458 w 1669"/>
                  <a:gd name="T33" fmla="*/ 53 h 1554"/>
                  <a:gd name="T34" fmla="*/ 1564 w 1669"/>
                  <a:gd name="T35" fmla="*/ 27 h 1554"/>
                  <a:gd name="T36" fmla="*/ 1669 w 1669"/>
                  <a:gd name="T37" fmla="*/ 0 h 15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69"/>
                  <a:gd name="T58" fmla="*/ 0 h 1554"/>
                  <a:gd name="T59" fmla="*/ 1669 w 1669"/>
                  <a:gd name="T60" fmla="*/ 1554 h 15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69" h="1554">
                    <a:moveTo>
                      <a:pt x="0" y="1554"/>
                    </a:moveTo>
                    <a:lnTo>
                      <a:pt x="97" y="1519"/>
                    </a:lnTo>
                    <a:lnTo>
                      <a:pt x="202" y="1466"/>
                    </a:lnTo>
                    <a:lnTo>
                      <a:pt x="308" y="1396"/>
                    </a:lnTo>
                    <a:lnTo>
                      <a:pt x="413" y="1291"/>
                    </a:lnTo>
                    <a:lnTo>
                      <a:pt x="518" y="1168"/>
                    </a:lnTo>
                    <a:lnTo>
                      <a:pt x="624" y="1019"/>
                    </a:lnTo>
                    <a:lnTo>
                      <a:pt x="729" y="852"/>
                    </a:lnTo>
                    <a:lnTo>
                      <a:pt x="835" y="676"/>
                    </a:lnTo>
                    <a:lnTo>
                      <a:pt x="931" y="510"/>
                    </a:lnTo>
                    <a:lnTo>
                      <a:pt x="1037" y="369"/>
                    </a:lnTo>
                    <a:lnTo>
                      <a:pt x="1089" y="308"/>
                    </a:lnTo>
                    <a:lnTo>
                      <a:pt x="1142" y="255"/>
                    </a:lnTo>
                    <a:lnTo>
                      <a:pt x="1195" y="202"/>
                    </a:lnTo>
                    <a:lnTo>
                      <a:pt x="1248" y="167"/>
                    </a:lnTo>
                    <a:lnTo>
                      <a:pt x="1353" y="97"/>
                    </a:lnTo>
                    <a:lnTo>
                      <a:pt x="1458" y="53"/>
                    </a:lnTo>
                    <a:lnTo>
                      <a:pt x="1564" y="27"/>
                    </a:lnTo>
                    <a:lnTo>
                      <a:pt x="1669" y="0"/>
                    </a:lnTo>
                  </a:path>
                </a:pathLst>
              </a:custGeom>
              <a:noFill/>
              <a:ln w="14288">
                <a:solidFill>
                  <a:srgbClr val="2F00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5" name="Rectangle 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6" name="Rectangle 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7" name="Rectangle 2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8" name="Line 2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9" name="Line 2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Rectangle 2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" name="Rectangle 25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" name="Rectangle 2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" name="Rectangle 2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" name="Rectangle 2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" name="Rectangle 2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Rectangle 3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" name="Rectangle 3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" name="Rectangle 32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" name="Rectangle 3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" name="Line 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" name="Line 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" name="Line 3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" name="Line 3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Line 38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" name="Line 39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" name="Rectangle 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" name="Rectangle 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" name="Rectangle 4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" name="Rectangle 4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Rectangle 4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" name="Rectangle 4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" name="Rectangle 4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" name="Rectangle 4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4" name="Rectangle 4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5" name="Rectangle 4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Rectangle 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" name="Rectangle 5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" name="Rectangle 5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" name="Line 53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Line 54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" name="Line 5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5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Rectangle 5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" name="Rectangle 5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Rectangle 5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Rectangle 6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7" name="Rectangle 6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Rectangle 62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9" name="Rectangle 63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0" name="Rectangle 64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1" name="Rectangle 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" name="Rectangle 66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" name="Line 67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Line 68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Rectangle 69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6" name="Rectangle 70"/>
              <p:cNvSpPr>
                <a:spLocks noChangeArrowheads="1"/>
              </p:cNvSpPr>
              <p:nvPr/>
            </p:nvSpPr>
            <p:spPr bwMode="auto">
              <a:xfrm>
                <a:off x="2195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7" name="Rectangle 7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8" name="Rectangle 7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Rectangle 7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Line 74"/>
              <p:cNvSpPr>
                <a:spLocks noChangeShapeType="1"/>
              </p:cNvSpPr>
              <p:nvPr/>
            </p:nvSpPr>
            <p:spPr bwMode="auto">
              <a:xfrm>
                <a:off x="2344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Line 75"/>
              <p:cNvSpPr>
                <a:spLocks noChangeShapeType="1"/>
              </p:cNvSpPr>
              <p:nvPr/>
            </p:nvSpPr>
            <p:spPr bwMode="auto">
              <a:xfrm>
                <a:off x="2353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Rectangle 76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" name="Rectangle 7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4" name="Line 78"/>
              <p:cNvSpPr>
                <a:spLocks noChangeShapeType="1"/>
              </p:cNvSpPr>
              <p:nvPr/>
            </p:nvSpPr>
            <p:spPr bwMode="auto">
              <a:xfrm>
                <a:off x="2204" y="14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5" name="Line 79"/>
              <p:cNvSpPr>
                <a:spLocks noChangeShapeType="1"/>
              </p:cNvSpPr>
              <p:nvPr/>
            </p:nvSpPr>
            <p:spPr bwMode="auto">
              <a:xfrm>
                <a:off x="2212" y="148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6" name="Rectangle 80"/>
              <p:cNvSpPr>
                <a:spLocks noChangeArrowheads="1"/>
              </p:cNvSpPr>
              <p:nvPr/>
            </p:nvSpPr>
            <p:spPr bwMode="auto">
              <a:xfrm>
                <a:off x="1966" y="242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7" name="Rectangle 81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Rectangle 82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9" name="Rectangle 83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0" name="Rectangle 84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1" name="Rectangle 85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" name="Rectangle 86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" name="Rectangle 87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Line 88"/>
              <p:cNvSpPr>
                <a:spLocks noChangeShapeType="1"/>
              </p:cNvSpPr>
              <p:nvPr/>
            </p:nvSpPr>
            <p:spPr bwMode="auto">
              <a:xfrm>
                <a:off x="2371" y="145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5" name="Line 89"/>
              <p:cNvSpPr>
                <a:spLocks noChangeShapeType="1"/>
              </p:cNvSpPr>
              <p:nvPr/>
            </p:nvSpPr>
            <p:spPr bwMode="auto">
              <a:xfrm>
                <a:off x="2379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" name="Rectangle 90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7" name="Rectangle 9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8" name="Rectangle 92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" name="Line 93"/>
              <p:cNvSpPr>
                <a:spLocks noChangeShapeType="1"/>
              </p:cNvSpPr>
              <p:nvPr/>
            </p:nvSpPr>
            <p:spPr bwMode="auto">
              <a:xfrm>
                <a:off x="2265" y="14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Line 94"/>
              <p:cNvSpPr>
                <a:spLocks noChangeShapeType="1"/>
              </p:cNvSpPr>
              <p:nvPr/>
            </p:nvSpPr>
            <p:spPr bwMode="auto">
              <a:xfrm>
                <a:off x="2274" y="146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1" name="Line 95"/>
              <p:cNvSpPr>
                <a:spLocks noChangeShapeType="1"/>
              </p:cNvSpPr>
              <p:nvPr/>
            </p:nvSpPr>
            <p:spPr bwMode="auto">
              <a:xfrm>
                <a:off x="2002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" name="Line 96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Rectangle 97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Rectangle 98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Rectangle 99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Rectangle 100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Rectangle 101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Rectangle 102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Rectangle 1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1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Rectangle 1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Rectangle 1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Rectangle 1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Rectangle 1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Rectangle 1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1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Rectangle 111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Rectangle 112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Rectangle 113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Rectangle 114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Rectangle 115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Rectangle 11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Rectangle 117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Rectangle 118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Rectangle 1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Rectangle 1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Rectangle 12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Rectangle 12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Rectangle 12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Rectangle 12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Rectangle 12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Rectangle 12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Rectangle 12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Rectangle 12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Rectangle 12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Rectangle 13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Rectangle 13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132"/>
              <p:cNvSpPr>
                <a:spLocks noChangeShapeType="1"/>
              </p:cNvSpPr>
              <p:nvPr/>
            </p:nvSpPr>
            <p:spPr bwMode="auto">
              <a:xfrm>
                <a:off x="2353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133"/>
              <p:cNvSpPr>
                <a:spLocks noChangeShapeType="1"/>
              </p:cNvSpPr>
              <p:nvPr/>
            </p:nvSpPr>
            <p:spPr bwMode="auto">
              <a:xfrm>
                <a:off x="2362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Rectangle 13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Rectangle 135"/>
              <p:cNvSpPr>
                <a:spLocks noChangeArrowheads="1"/>
              </p:cNvSpPr>
              <p:nvPr/>
            </p:nvSpPr>
            <p:spPr bwMode="auto">
              <a:xfrm>
                <a:off x="2160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Rectangle 13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" name="Rectangle 13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" name="Rectangle 13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" name="Rectangle 139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Rectangle 14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141"/>
              <p:cNvSpPr>
                <a:spLocks noChangeShapeType="1"/>
              </p:cNvSpPr>
              <p:nvPr/>
            </p:nvSpPr>
            <p:spPr bwMode="auto">
              <a:xfrm>
                <a:off x="2379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142"/>
              <p:cNvSpPr>
                <a:spLocks noChangeShapeType="1"/>
              </p:cNvSpPr>
              <p:nvPr/>
            </p:nvSpPr>
            <p:spPr bwMode="auto">
              <a:xfrm>
                <a:off x="2388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143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Rectangle 144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" name="Rectangle 145"/>
              <p:cNvSpPr>
                <a:spLocks noChangeArrowheads="1"/>
              </p:cNvSpPr>
              <p:nvPr/>
            </p:nvSpPr>
            <p:spPr bwMode="auto">
              <a:xfrm>
                <a:off x="2230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Rectangle 146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Rectangle 147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Rectangle 148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149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" name="Rectangle 1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" name="Rectangle 151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" name="Rectangle 15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Rectangle 15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Rectangle 15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" name="Line 155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Line 156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" name="Rectangle 157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Rectangle 158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" name="Rectangle 159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Rectangle 160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" name="Rectangle 16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" name="Rectangle 162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9" name="Rectangle 1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Rectangle 1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Rectangle 165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Rectangle 1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3" name="Rectangle 1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" name="Rectangle 1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" name="Rectangle 1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6" name="Rectangle 17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7" name="Rectangle 17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Rectangle 17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9" name="Line 17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0" name="Line 17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" name="Line 175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" name="Line 176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3" name="Rectangle 177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Line 178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" name="Line 179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6" name="Line 1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Line 1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8" name="Line 1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9" name="Line 1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Line 18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1" name="Line 18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2" name="Line 18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3" name="Line 18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4" name="Line 188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" name="Line 189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6" name="Line 190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7" name="Line 191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Rectangle 192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9" name="Rectangle 193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0" name="Rectangle 194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1" name="Rectangle 195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2" name="Rectangle 196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Rectangle 19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Rectangle 198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" name="Rectangle 19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" name="Rectangle 20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7" name="Rectangle 201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8" name="Rectangle 202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9" name="Rectangle 203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Rectangle 204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Rectangle 20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708" y="1270"/>
              <a:ext cx="1546" cy="1545"/>
              <a:chOff x="939" y="1436"/>
              <a:chExt cx="1546" cy="1545"/>
            </a:xfrm>
          </p:grpSpPr>
          <p:sp>
            <p:nvSpPr>
              <p:cNvPr id="1112" name="Rectangle 2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Rectangle 2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209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Rectangle 21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Rectangle 21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Rectangle 21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213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Rectangle 214"/>
              <p:cNvSpPr>
                <a:spLocks noChangeArrowheads="1"/>
              </p:cNvSpPr>
              <p:nvPr/>
            </p:nvSpPr>
            <p:spPr bwMode="auto">
              <a:xfrm>
                <a:off x="2467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Line 21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Line 21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Rectangle 21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Rectangle 21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Rectangle 21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Rectangle 22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Rectangle 221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Rectangle 222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Rectangle 223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Rectangle 224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Rectangle 225"/>
              <p:cNvSpPr>
                <a:spLocks noChangeArrowheads="1"/>
              </p:cNvSpPr>
              <p:nvPr/>
            </p:nvSpPr>
            <p:spPr bwMode="auto">
              <a:xfrm>
                <a:off x="2353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Rectangle 226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Rectangle 22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Rectangle 228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Rectangle 22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Rectangle 23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Rectangle 23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Rectangle 23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2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2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Rectangle 235"/>
              <p:cNvSpPr>
                <a:spLocks noChangeArrowheads="1"/>
              </p:cNvSpPr>
              <p:nvPr/>
            </p:nvSpPr>
            <p:spPr bwMode="auto">
              <a:xfrm>
                <a:off x="1334" y="288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236"/>
              <p:cNvSpPr>
                <a:spLocks noChangeShapeType="1"/>
              </p:cNvSpPr>
              <p:nvPr/>
            </p:nvSpPr>
            <p:spPr bwMode="auto">
              <a:xfrm>
                <a:off x="1554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Line 237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Rectangle 238"/>
              <p:cNvSpPr>
                <a:spLocks noChangeArrowheads="1"/>
              </p:cNvSpPr>
              <p:nvPr/>
            </p:nvSpPr>
            <p:spPr bwMode="auto">
              <a:xfrm>
                <a:off x="1439" y="282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Line 239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Line 240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Line 241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Line 242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243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244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245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246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Rectangle 24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Line 248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Line 249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Rectangle 250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Rectangle 251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Line 252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Line 253"/>
              <p:cNvSpPr>
                <a:spLocks noChangeShapeType="1"/>
              </p:cNvSpPr>
              <p:nvPr/>
            </p:nvSpPr>
            <p:spPr bwMode="auto">
              <a:xfrm>
                <a:off x="2010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Rectangle 254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Rectangle 255"/>
              <p:cNvSpPr>
                <a:spLocks noChangeArrowheads="1"/>
              </p:cNvSpPr>
              <p:nvPr/>
            </p:nvSpPr>
            <p:spPr bwMode="auto">
              <a:xfrm>
                <a:off x="1931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Rectangle 25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Rectangle 257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Rectangle 258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Rectangle 259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Rectangle 260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Rectangle 261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Rectangle 262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Rectangle 2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Rectangle 2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Rectangle 2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Rectangle 2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Rectangle 2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Rectangle 2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2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Rectangle 27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Line 271"/>
              <p:cNvSpPr>
                <a:spLocks noChangeShapeType="1"/>
              </p:cNvSpPr>
              <p:nvPr/>
            </p:nvSpPr>
            <p:spPr bwMode="auto">
              <a:xfrm>
                <a:off x="2450" y="144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Line 272"/>
              <p:cNvSpPr>
                <a:spLocks noChangeShapeType="1"/>
              </p:cNvSpPr>
              <p:nvPr/>
            </p:nvSpPr>
            <p:spPr bwMode="auto">
              <a:xfrm>
                <a:off x="2458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Rectangle 273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Rectangle 274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2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Line 27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Line 27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Line 27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Line 27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Line 28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Line 28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28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Rectangle 283"/>
              <p:cNvSpPr>
                <a:spLocks noChangeArrowheads="1"/>
              </p:cNvSpPr>
              <p:nvPr/>
            </p:nvSpPr>
            <p:spPr bwMode="auto">
              <a:xfrm>
                <a:off x="1624" y="267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Rectangle 284"/>
              <p:cNvSpPr>
                <a:spLocks noChangeArrowheads="1"/>
              </p:cNvSpPr>
              <p:nvPr/>
            </p:nvSpPr>
            <p:spPr bwMode="auto">
              <a:xfrm>
                <a:off x="1791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Rectangle 285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Rectangle 28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Line 287"/>
              <p:cNvSpPr>
                <a:spLocks noChangeShapeType="1"/>
              </p:cNvSpPr>
              <p:nvPr/>
            </p:nvSpPr>
            <p:spPr bwMode="auto">
              <a:xfrm>
                <a:off x="1949" y="15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Line 288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Line 289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290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Line 291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Line 292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293"/>
              <p:cNvSpPr>
                <a:spLocks noChangeShapeType="1"/>
              </p:cNvSpPr>
              <p:nvPr/>
            </p:nvSpPr>
            <p:spPr bwMode="auto">
              <a:xfrm>
                <a:off x="1747" y="172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Line 294"/>
              <p:cNvSpPr>
                <a:spLocks noChangeShapeType="1"/>
              </p:cNvSpPr>
              <p:nvPr/>
            </p:nvSpPr>
            <p:spPr bwMode="auto">
              <a:xfrm>
                <a:off x="1756" y="171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Line 295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Line 296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Line 297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Line 298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Line 299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Line 30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301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Line 302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303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304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305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306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307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308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30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310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311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312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31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31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315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316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317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31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319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32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321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Line 322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32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32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32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32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32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32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32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33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33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33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Line 33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Line 33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Line 33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Line 33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33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33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33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34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34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34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34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34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34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34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Rectangle 34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348"/>
              <p:cNvSpPr>
                <a:spLocks noChangeShapeType="1"/>
              </p:cNvSpPr>
              <p:nvPr/>
            </p:nvSpPr>
            <p:spPr bwMode="auto">
              <a:xfrm>
                <a:off x="1826" y="16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34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350"/>
              <p:cNvSpPr>
                <a:spLocks noChangeShapeType="1"/>
              </p:cNvSpPr>
              <p:nvPr/>
            </p:nvSpPr>
            <p:spPr bwMode="auto">
              <a:xfrm>
                <a:off x="1650" y="181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Line 351"/>
              <p:cNvSpPr>
                <a:spLocks noChangeShapeType="1"/>
              </p:cNvSpPr>
              <p:nvPr/>
            </p:nvSpPr>
            <p:spPr bwMode="auto">
              <a:xfrm>
                <a:off x="1659" y="180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Line 352"/>
              <p:cNvSpPr>
                <a:spLocks noChangeShapeType="1"/>
              </p:cNvSpPr>
              <p:nvPr/>
            </p:nvSpPr>
            <p:spPr bwMode="auto">
              <a:xfrm>
                <a:off x="1510" y="192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Line 353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Rectangle 354"/>
              <p:cNvSpPr>
                <a:spLocks noChangeArrowheads="1"/>
              </p:cNvSpPr>
              <p:nvPr/>
            </p:nvSpPr>
            <p:spPr bwMode="auto">
              <a:xfrm>
                <a:off x="1404" y="284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355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356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357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Line 358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Rectangle 359"/>
              <p:cNvSpPr>
                <a:spLocks noChangeArrowheads="1"/>
              </p:cNvSpPr>
              <p:nvPr/>
            </p:nvSpPr>
            <p:spPr bwMode="auto">
              <a:xfrm>
                <a:off x="1378" y="286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Line 360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361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Line 362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Line 363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Line 364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Line 365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Line 366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Line 367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Rectangle 368"/>
              <p:cNvSpPr>
                <a:spLocks noChangeArrowheads="1"/>
              </p:cNvSpPr>
              <p:nvPr/>
            </p:nvSpPr>
            <p:spPr bwMode="auto">
              <a:xfrm>
                <a:off x="1211" y="295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Rectangle 369"/>
              <p:cNvSpPr>
                <a:spLocks noChangeArrowheads="1"/>
              </p:cNvSpPr>
              <p:nvPr/>
            </p:nvSpPr>
            <p:spPr bwMode="auto">
              <a:xfrm>
                <a:off x="1466" y="280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Rectangle 370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Rectangle 371"/>
              <p:cNvSpPr>
                <a:spLocks noChangeArrowheads="1"/>
              </p:cNvSpPr>
              <p:nvPr/>
            </p:nvSpPr>
            <p:spPr bwMode="auto">
              <a:xfrm>
                <a:off x="1826" y="251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Rectangle 372"/>
              <p:cNvSpPr>
                <a:spLocks noChangeArrowheads="1"/>
              </p:cNvSpPr>
              <p:nvPr/>
            </p:nvSpPr>
            <p:spPr bwMode="auto">
              <a:xfrm>
                <a:off x="1949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Rectangle 373"/>
              <p:cNvSpPr>
                <a:spLocks noChangeArrowheads="1"/>
              </p:cNvSpPr>
              <p:nvPr/>
            </p:nvSpPr>
            <p:spPr bwMode="auto">
              <a:xfrm>
                <a:off x="2054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Rectangle 374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Rectangle 375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Line 376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Line 377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Rectangle 37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Rectangle 379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Rectangle 38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Rectangle 38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Rectangle 38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Line 383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Line 384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Rectangle 38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Line 3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Line 3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Rectangle 388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Rectangle 389"/>
              <p:cNvSpPr>
                <a:spLocks noChangeArrowheads="1"/>
              </p:cNvSpPr>
              <p:nvPr/>
            </p:nvSpPr>
            <p:spPr bwMode="auto">
              <a:xfrm>
                <a:off x="1641" y="265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Rectangle 390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Line 391"/>
              <p:cNvSpPr>
                <a:spLocks noChangeShapeType="1"/>
              </p:cNvSpPr>
              <p:nvPr/>
            </p:nvSpPr>
            <p:spPr bwMode="auto">
              <a:xfrm>
                <a:off x="1931" y="16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Line 392"/>
              <p:cNvSpPr>
                <a:spLocks noChangeShapeType="1"/>
              </p:cNvSpPr>
              <p:nvPr/>
            </p:nvSpPr>
            <p:spPr bwMode="auto">
              <a:xfrm>
                <a:off x="1940" y="159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Rectangle 39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Line 39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Line 39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Line 39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Line 39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Line 398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Line 399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Line 400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Line 401"/>
              <p:cNvSpPr>
                <a:spLocks noChangeShapeType="1"/>
              </p:cNvSpPr>
              <p:nvPr/>
            </p:nvSpPr>
            <p:spPr bwMode="auto">
              <a:xfrm>
                <a:off x="1132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Line 402"/>
              <p:cNvSpPr>
                <a:spLocks noChangeShapeType="1"/>
              </p:cNvSpPr>
              <p:nvPr/>
            </p:nvSpPr>
            <p:spPr bwMode="auto">
              <a:xfrm>
                <a:off x="1088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Line 403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Line 404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Line 405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Line 406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7"/>
            <p:cNvGrpSpPr>
              <a:grpSpLocks/>
            </p:cNvGrpSpPr>
            <p:nvPr/>
          </p:nvGrpSpPr>
          <p:grpSpPr bwMode="auto">
            <a:xfrm>
              <a:off x="752" y="1305"/>
              <a:ext cx="1475" cy="1554"/>
              <a:chOff x="983" y="1471"/>
              <a:chExt cx="1475" cy="1554"/>
            </a:xfrm>
          </p:grpSpPr>
          <p:sp>
            <p:nvSpPr>
              <p:cNvPr id="912" name="Line 408"/>
              <p:cNvSpPr>
                <a:spLocks noChangeShapeType="1"/>
              </p:cNvSpPr>
              <p:nvPr/>
            </p:nvSpPr>
            <p:spPr bwMode="auto">
              <a:xfrm>
                <a:off x="1044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409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Line 410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Line 41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Line 412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Rectangle 41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8" name="Rectangle 41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Rectangle 41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Rectangle 41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41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Rectangle 41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" name="Rectangle 41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" name="Rectangle 42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Rectangle 421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" name="Rectangle 42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" name="Rectangle 42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Rectangle 42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Rectangle 425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Rectangle 426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Line 427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Line 428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Line 42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" name="Line 43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Line 43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" name="Line 43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Line 4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Line 4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Line 4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" name="Line 4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Rectangle 43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Rectangle 43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43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Line 44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44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Line 44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" name="Line 44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Line 44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" name="Line 44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Line 44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Line 44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Line 44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Line 4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Line 4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" name="Line 4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Line 4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Line 4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Line 4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Rectangle 455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Rectangle 456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" name="Line 457"/>
              <p:cNvSpPr>
                <a:spLocks noChangeShapeType="1"/>
              </p:cNvSpPr>
              <p:nvPr/>
            </p:nvSpPr>
            <p:spPr bwMode="auto">
              <a:xfrm>
                <a:off x="1685" y="177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" name="Line 458"/>
              <p:cNvSpPr>
                <a:spLocks noChangeShapeType="1"/>
              </p:cNvSpPr>
              <p:nvPr/>
            </p:nvSpPr>
            <p:spPr bwMode="auto">
              <a:xfrm>
                <a:off x="1694" y="176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" name="Line 459"/>
              <p:cNvSpPr>
                <a:spLocks noChangeShapeType="1"/>
              </p:cNvSpPr>
              <p:nvPr/>
            </p:nvSpPr>
            <p:spPr bwMode="auto">
              <a:xfrm>
                <a:off x="1536" y="190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Line 46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461"/>
              <p:cNvSpPr>
                <a:spLocks noChangeArrowheads="1"/>
              </p:cNvSpPr>
              <p:nvPr/>
            </p:nvSpPr>
            <p:spPr bwMode="auto">
              <a:xfrm>
                <a:off x="1422" y="28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Line 4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Line 4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Line 4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Line 4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Rectangle 46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Line 467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Line 468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Line 469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Line 470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47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47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473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474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Rectangle 47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Rectangle 47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47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47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Rectangle 479"/>
              <p:cNvSpPr>
                <a:spLocks noChangeArrowheads="1"/>
              </p:cNvSpPr>
              <p:nvPr/>
            </p:nvSpPr>
            <p:spPr bwMode="auto">
              <a:xfrm>
                <a:off x="1062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480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48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482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48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48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48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4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4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4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4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490"/>
              <p:cNvSpPr>
                <a:spLocks noChangeArrowheads="1"/>
              </p:cNvSpPr>
              <p:nvPr/>
            </p:nvSpPr>
            <p:spPr bwMode="auto">
              <a:xfrm>
                <a:off x="1079" y="2998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49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492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49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494"/>
              <p:cNvSpPr>
                <a:spLocks noChangeShapeType="1"/>
              </p:cNvSpPr>
              <p:nvPr/>
            </p:nvSpPr>
            <p:spPr bwMode="auto">
              <a:xfrm>
                <a:off x="1272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495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496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497"/>
              <p:cNvSpPr>
                <a:spLocks noChangeArrowheads="1"/>
              </p:cNvSpPr>
              <p:nvPr/>
            </p:nvSpPr>
            <p:spPr bwMode="auto">
              <a:xfrm>
                <a:off x="1158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498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49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500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50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Rectangle 502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503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504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Rectangle 505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50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507"/>
              <p:cNvSpPr>
                <a:spLocks noChangeShapeType="1"/>
              </p:cNvSpPr>
              <p:nvPr/>
            </p:nvSpPr>
            <p:spPr bwMode="auto">
              <a:xfrm>
                <a:off x="1597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50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Line 509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Line 51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Line 511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Line 512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Line 513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Line 514"/>
              <p:cNvSpPr>
                <a:spLocks noChangeShapeType="1"/>
              </p:cNvSpPr>
              <p:nvPr/>
            </p:nvSpPr>
            <p:spPr bwMode="auto">
              <a:xfrm>
                <a:off x="1211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Line 515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Line 51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" name="Line 51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Line 518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519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" name="Line 520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" name="Line 521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" name="Line 522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Line 523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Rectangle 524"/>
              <p:cNvSpPr>
                <a:spLocks noChangeArrowheads="1"/>
              </p:cNvSpPr>
              <p:nvPr/>
            </p:nvSpPr>
            <p:spPr bwMode="auto">
              <a:xfrm>
                <a:off x="1369" y="286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Line 525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" name="Line 52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527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52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Line 529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Line 530"/>
              <p:cNvSpPr>
                <a:spLocks noChangeShapeType="1"/>
              </p:cNvSpPr>
              <p:nvPr/>
            </p:nvSpPr>
            <p:spPr bwMode="auto">
              <a:xfrm>
                <a:off x="1378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531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532"/>
              <p:cNvSpPr>
                <a:spLocks noChangeShapeType="1"/>
              </p:cNvSpPr>
              <p:nvPr/>
            </p:nvSpPr>
            <p:spPr bwMode="auto">
              <a:xfrm>
                <a:off x="1290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533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Line 534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535"/>
              <p:cNvSpPr>
                <a:spLocks noChangeShapeType="1"/>
              </p:cNvSpPr>
              <p:nvPr/>
            </p:nvSpPr>
            <p:spPr bwMode="auto">
              <a:xfrm>
                <a:off x="1158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536"/>
              <p:cNvSpPr>
                <a:spLocks noChangeShapeType="1"/>
              </p:cNvSpPr>
              <p:nvPr/>
            </p:nvSpPr>
            <p:spPr bwMode="auto">
              <a:xfrm>
                <a:off x="1167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537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538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539"/>
              <p:cNvSpPr>
                <a:spLocks noChangeShapeType="1"/>
              </p:cNvSpPr>
              <p:nvPr/>
            </p:nvSpPr>
            <p:spPr bwMode="auto">
              <a:xfrm>
                <a:off x="1079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540"/>
              <p:cNvSpPr>
                <a:spLocks noChangeShapeType="1"/>
              </p:cNvSpPr>
              <p:nvPr/>
            </p:nvSpPr>
            <p:spPr bwMode="auto">
              <a:xfrm>
                <a:off x="1088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541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542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Line 543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544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545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546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547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548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549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50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Rectangle 55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Rectangle 552"/>
              <p:cNvSpPr>
                <a:spLocks noChangeArrowheads="1"/>
              </p:cNvSpPr>
              <p:nvPr/>
            </p:nvSpPr>
            <p:spPr bwMode="auto">
              <a:xfrm>
                <a:off x="1782" y="254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Rectangle 553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554"/>
              <p:cNvSpPr>
                <a:spLocks noChangeArrowheads="1"/>
              </p:cNvSpPr>
              <p:nvPr/>
            </p:nvSpPr>
            <p:spPr bwMode="auto">
              <a:xfrm>
                <a:off x="1756" y="256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Rectangle 55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Rectangle 55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55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55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559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560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561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562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5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564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5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Line 56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56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5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5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7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7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57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73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7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7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7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Rectangle 57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Rectangle 578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Rectangle 57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Rectangle 580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Rectangle 581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Rectangle 582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Line 583"/>
              <p:cNvSpPr>
                <a:spLocks noChangeShapeType="1"/>
              </p:cNvSpPr>
              <p:nvPr/>
            </p:nvSpPr>
            <p:spPr bwMode="auto">
              <a:xfrm>
                <a:off x="2248" y="148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584"/>
              <p:cNvSpPr>
                <a:spLocks noChangeShapeType="1"/>
              </p:cNvSpPr>
              <p:nvPr/>
            </p:nvSpPr>
            <p:spPr bwMode="auto">
              <a:xfrm>
                <a:off x="2256" y="14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Rectangle 585"/>
              <p:cNvSpPr>
                <a:spLocks noChangeArrowheads="1"/>
              </p:cNvSpPr>
              <p:nvPr/>
            </p:nvSpPr>
            <p:spPr bwMode="auto">
              <a:xfrm>
                <a:off x="1747" y="257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Rectangle 586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587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Line 588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589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Line 590"/>
              <p:cNvSpPr>
                <a:spLocks noChangeShapeType="1"/>
              </p:cNvSpPr>
              <p:nvPr/>
            </p:nvSpPr>
            <p:spPr bwMode="auto">
              <a:xfrm>
                <a:off x="1791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591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592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Rectangle 593"/>
              <p:cNvSpPr>
                <a:spLocks noChangeArrowheads="1"/>
              </p:cNvSpPr>
              <p:nvPr/>
            </p:nvSpPr>
            <p:spPr bwMode="auto">
              <a:xfrm>
                <a:off x="1492" y="27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Rectangle 59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59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596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597"/>
              <p:cNvSpPr>
                <a:spLocks noChangeShapeType="1"/>
              </p:cNvSpPr>
              <p:nvPr/>
            </p:nvSpPr>
            <p:spPr bwMode="auto">
              <a:xfrm>
                <a:off x="1966" y="157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Rectangle 598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599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600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601"/>
              <p:cNvSpPr>
                <a:spLocks noChangeShapeType="1"/>
              </p:cNvSpPr>
              <p:nvPr/>
            </p:nvSpPr>
            <p:spPr bwMode="auto">
              <a:xfrm>
                <a:off x="2019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602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60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60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605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606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Line 607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608"/>
            <p:cNvGrpSpPr>
              <a:grpSpLocks/>
            </p:cNvGrpSpPr>
            <p:nvPr/>
          </p:nvGrpSpPr>
          <p:grpSpPr bwMode="auto">
            <a:xfrm>
              <a:off x="769" y="1358"/>
              <a:ext cx="1476" cy="1518"/>
              <a:chOff x="1000" y="1524"/>
              <a:chExt cx="1476" cy="1518"/>
            </a:xfrm>
          </p:grpSpPr>
          <p:sp>
            <p:nvSpPr>
              <p:cNvPr id="712" name="Rectangle 60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Rectangle 610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Rectangle 611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Rectangle 612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Rectangle 613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Rectangle 614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Rectangle 615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Rectangle 616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Rectangle 61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Rectangle 618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61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62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621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622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Rectangle 623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62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62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Rectangle 62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Rectangle 62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Rectangle 628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Rectangle 629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Rectangle 630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Rectangle 63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Rectangle 63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Rectangle 63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Rectangle 63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Rectangle 63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Rectangle 63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Rectangle 63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Rectangle 638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Rectangle 639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Rectangle 640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Rectangle 641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Rectangle 642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Rectangle 643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Rectangle 64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64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64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6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6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Line 6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Line 6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Line 6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Line 6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Line 6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Line 6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Line 6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Line 6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Rectangle 65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Rectangle 658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Rectangle 659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Rectangle 660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Rectangle 661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Rectangle 662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Rectangle 663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Rectangle 664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Rectangle 665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Rectangle 666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Rectangle 667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Rectangle 668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Rectangle 669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Rectangle 670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Rectangle 671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Rectangle 672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Rectangle 673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Rectangle 674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Rectangle 6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Rectangle 67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Rectangle 67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Line 67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Line 67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3" name="Line 68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4" name="Line 68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Line 68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6" name="Line 68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7" name="Line 68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Line 68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" name="Line 6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" name="Line 6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1" name="Rectangle 68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2" name="Rectangle 68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3" name="Rectangle 690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4" name="Rectangle 6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5" name="Line 69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6" name="Line 69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Rectangle 69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" name="Rectangle 695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" name="Rectangle 696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Rectangle 697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Rectangle 698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Rectangle 699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Rectangle 700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Rectangle 701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70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Line 70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" name="Rectangle 704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" name="Rectangle 70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" name="Rectangle 70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" name="Line 707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" name="Line 708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" name="Line 709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" name="Line 710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Line 711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5" name="Line 71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" name="Line 713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" name="Line 714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" name="Line 715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" name="Line 716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" name="Line 717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" name="Line 718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" name="Line 719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" name="Line 720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721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722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723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" name="Line 724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" name="Rectangle 725"/>
              <p:cNvSpPr>
                <a:spLocks noChangeArrowheads="1"/>
              </p:cNvSpPr>
              <p:nvPr/>
            </p:nvSpPr>
            <p:spPr bwMode="auto">
              <a:xfrm>
                <a:off x="1000" y="302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" name="Line 726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" name="Line 727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" name="Rectangle 728"/>
              <p:cNvSpPr>
                <a:spLocks noChangeArrowheads="1"/>
              </p:cNvSpPr>
              <p:nvPr/>
            </p:nvSpPr>
            <p:spPr bwMode="auto">
              <a:xfrm>
                <a:off x="1229" y="294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" name="Rectangle 729"/>
              <p:cNvSpPr>
                <a:spLocks noChangeArrowheads="1"/>
              </p:cNvSpPr>
              <p:nvPr/>
            </p:nvSpPr>
            <p:spPr bwMode="auto">
              <a:xfrm>
                <a:off x="1475" y="27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" name="Line 730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Line 731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Line 732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733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Rectangle 73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Rectangle 73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" name="Line 73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" name="Line 73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" name="Rectangle 738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Rectangle 73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Rectangle 7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Rectangle 7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Line 74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Line 74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Line 74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Line 74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Rectangle 74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Line 7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Line 7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Line 7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" name="Line 7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751"/>
              <p:cNvSpPr>
                <a:spLocks noChangeShapeType="1"/>
              </p:cNvSpPr>
              <p:nvPr/>
            </p:nvSpPr>
            <p:spPr bwMode="auto">
              <a:xfrm>
                <a:off x="1062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75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Rectangle 753"/>
              <p:cNvSpPr>
                <a:spLocks noChangeArrowheads="1"/>
              </p:cNvSpPr>
              <p:nvPr/>
            </p:nvSpPr>
            <p:spPr bwMode="auto">
              <a:xfrm>
                <a:off x="1044" y="300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754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755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Rectangle 756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75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Line 758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Rectangle 759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76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" name="Rectangle 76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Rectangle 76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76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Rectangle 76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8" name="Rectangle 765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9" name="Rectangle 76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Rectangle 76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Rectangle 76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Rectangle 76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Rectangle 77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Rectangle 77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5" name="Line 77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6" name="Line 77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Rectangle 774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Rectangle 775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Rectangle 776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Rectangle 777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Rectangle 778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Rectangle 779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Rectangle 780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781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5" name="Rectangle 782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6" name="Rectangle 783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7" name="Rectangle 784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8" name="Rectangle 785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9" name="Rectangle 786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" name="Rectangle 787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Rectangle 788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" name="Rectangle 789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Rectangle 790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Rectangle 791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79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Line 79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Rectangle 794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Rectangle 795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Rectangle 796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Rectangle 797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Rectangle 798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Rectangle 799"/>
              <p:cNvSpPr>
                <a:spLocks noChangeArrowheads="1"/>
              </p:cNvSpPr>
              <p:nvPr/>
            </p:nvSpPr>
            <p:spPr bwMode="auto">
              <a:xfrm>
                <a:off x="2072" y="23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Rectangle 80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Rectangle 80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Rectangle 80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Rectangle 80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Rectangle 80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Rectangle 80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Rectangle 80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Rectangle 8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Rectangle 8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809"/>
            <p:cNvGrpSpPr>
              <a:grpSpLocks/>
            </p:cNvGrpSpPr>
            <p:nvPr/>
          </p:nvGrpSpPr>
          <p:grpSpPr bwMode="auto">
            <a:xfrm>
              <a:off x="708" y="1270"/>
              <a:ext cx="1519" cy="1518"/>
              <a:chOff x="939" y="1436"/>
              <a:chExt cx="1519" cy="1518"/>
            </a:xfrm>
          </p:grpSpPr>
          <p:sp>
            <p:nvSpPr>
              <p:cNvPr id="512" name="Rectangle 81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81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81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Rectangle 813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Line 814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815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Rectangle 81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Rectangle 81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Line 818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Line 819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Rectangle 82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Rectangle 82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Rectangle 822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Rectangle 823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Rectangle 82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Line 82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82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Line 82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Line 82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Rectangle 829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83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831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Rectangle 832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Rectangle 833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Rectangle 834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Rectangle 835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Rectangle 836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Rectangle 837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Rectangle 838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Rectangle 839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Rectangle 84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Rectangle 84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Rectangle 842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Rectangle 84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Rectangle 844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Rectangle 84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Rectangle 84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Rectangle 84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848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849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Rectangle 850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Rectangle 85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Rectangle 85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Rectangle 85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Rectangle 854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85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85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85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85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85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86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86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Line 86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Line 86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Line 86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Rectangle 8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Rectangle 86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Rectangle 86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Line 86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Line 86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Line 870"/>
              <p:cNvSpPr>
                <a:spLocks noChangeShapeType="1"/>
              </p:cNvSpPr>
              <p:nvPr/>
            </p:nvSpPr>
            <p:spPr bwMode="auto">
              <a:xfrm>
                <a:off x="1843" y="16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Line 871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Rectangle 872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Rectangle 873"/>
              <p:cNvSpPr>
                <a:spLocks noChangeArrowheads="1"/>
              </p:cNvSpPr>
              <p:nvPr/>
            </p:nvSpPr>
            <p:spPr bwMode="auto">
              <a:xfrm>
                <a:off x="1826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Rectangle 874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Line 875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Line 87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Rectangle 877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87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Line 87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88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88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Line 88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Line 88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88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88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Line 886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Line 887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Line 888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Line 889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Line 890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891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89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893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894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Line 895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896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897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Line 898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Line 899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Line 900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Line 90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Line 902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Line 903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Line 904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Line 905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Line 90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Line 90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Line 908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Line 909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Line 91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Line 911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Line 912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Line 913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91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91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Line 91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Line 91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Line 91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Line 91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Line 92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92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92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92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92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92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92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92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92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92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93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93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93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93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93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93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93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93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Line 93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Line 93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Line 94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94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94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94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94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94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94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94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94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94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95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95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95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95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95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95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95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95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95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95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96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96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96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96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96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96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96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96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96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96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97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97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97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97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Rectangle 97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Rectangle 97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Rectangle 97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97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97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97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98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98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98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983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984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985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986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Rectangle 987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98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98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99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99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992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993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Rectangle 994"/>
              <p:cNvSpPr>
                <a:spLocks noChangeArrowheads="1"/>
              </p:cNvSpPr>
              <p:nvPr/>
            </p:nvSpPr>
            <p:spPr bwMode="auto">
              <a:xfrm>
                <a:off x="1325" y="28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Rectangle 995"/>
              <p:cNvSpPr>
                <a:spLocks noChangeArrowheads="1"/>
              </p:cNvSpPr>
              <p:nvPr/>
            </p:nvSpPr>
            <p:spPr bwMode="auto">
              <a:xfrm>
                <a:off x="1554" y="273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Rectangle 996"/>
              <p:cNvSpPr>
                <a:spLocks noChangeArrowheads="1"/>
              </p:cNvSpPr>
              <p:nvPr/>
            </p:nvSpPr>
            <p:spPr bwMode="auto">
              <a:xfrm>
                <a:off x="1729" y="258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Rectangle 997"/>
              <p:cNvSpPr>
                <a:spLocks noChangeArrowheads="1"/>
              </p:cNvSpPr>
              <p:nvPr/>
            </p:nvSpPr>
            <p:spPr bwMode="auto">
              <a:xfrm>
                <a:off x="1879" y="2472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Rectangle 998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999"/>
              <p:cNvSpPr>
                <a:spLocks noChangeShapeType="1"/>
              </p:cNvSpPr>
              <p:nvPr/>
            </p:nvSpPr>
            <p:spPr bwMode="auto">
              <a:xfrm>
                <a:off x="2081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1000"/>
              <p:cNvSpPr>
                <a:spLocks noChangeShapeType="1"/>
              </p:cNvSpPr>
              <p:nvPr/>
            </p:nvSpPr>
            <p:spPr bwMode="auto">
              <a:xfrm>
                <a:off x="2089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Rectangle 10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100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100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100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100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100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100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Rectangle 100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Rectangle 100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10"/>
            <p:cNvGrpSpPr>
              <a:grpSpLocks/>
            </p:cNvGrpSpPr>
            <p:nvPr/>
          </p:nvGrpSpPr>
          <p:grpSpPr bwMode="auto">
            <a:xfrm>
              <a:off x="760" y="1331"/>
              <a:ext cx="1476" cy="1536"/>
              <a:chOff x="991" y="1497"/>
              <a:chExt cx="1476" cy="1536"/>
            </a:xfrm>
          </p:grpSpPr>
          <p:sp>
            <p:nvSpPr>
              <p:cNvPr id="312" name="Rectangle 101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1012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1013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1014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1015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1016"/>
              <p:cNvSpPr>
                <a:spLocks noChangeShapeType="1"/>
              </p:cNvSpPr>
              <p:nvPr/>
            </p:nvSpPr>
            <p:spPr bwMode="auto">
              <a:xfrm>
                <a:off x="1501" y="192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1017"/>
              <p:cNvSpPr>
                <a:spLocks noChangeArrowheads="1"/>
              </p:cNvSpPr>
              <p:nvPr/>
            </p:nvSpPr>
            <p:spPr bwMode="auto">
              <a:xfrm>
                <a:off x="1395" y="28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Rectangle 1018"/>
              <p:cNvSpPr>
                <a:spLocks noChangeArrowheads="1"/>
              </p:cNvSpPr>
              <p:nvPr/>
            </p:nvSpPr>
            <p:spPr bwMode="auto">
              <a:xfrm>
                <a:off x="1606" y="269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1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2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102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2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24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Rectangle 1025"/>
              <p:cNvSpPr>
                <a:spLocks noChangeArrowheads="1"/>
              </p:cNvSpPr>
              <p:nvPr/>
            </p:nvSpPr>
            <p:spPr bwMode="auto">
              <a:xfrm>
                <a:off x="1633" y="266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Rectangle 1026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2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28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Rectangle 1029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Rectangle 103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Rectangle 1031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Rectangle 1032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03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03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10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0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03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03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03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104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104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04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04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04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04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04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Rectangle 104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048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049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105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05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Rectangle 105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05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Rectangle 105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Rectangle 1055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056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1057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058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059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060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061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062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063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064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Rectangle 1065"/>
              <p:cNvSpPr>
                <a:spLocks noChangeArrowheads="1"/>
              </p:cNvSpPr>
              <p:nvPr/>
            </p:nvSpPr>
            <p:spPr bwMode="auto">
              <a:xfrm>
                <a:off x="1027" y="301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Rectangle 106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06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106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06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07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Rectangle 107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072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1073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074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075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1076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1077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078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079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080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081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1082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083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084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1085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086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087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088"/>
              <p:cNvSpPr>
                <a:spLocks noChangeShapeType="1"/>
              </p:cNvSpPr>
              <p:nvPr/>
            </p:nvSpPr>
            <p:spPr bwMode="auto">
              <a:xfrm>
                <a:off x="1448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089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Rectangle 109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Rectangle 10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109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09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094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095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Rectangle 1096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Rectangle 1097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098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Rectangle 1099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Rectangle 110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10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10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Rectangle 110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Rectangle 110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Rectangle 110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110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10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108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Rectangle 1109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Rectangle 111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11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Rectangle 111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Rectangle 111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Rectangle 111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Rectangle 111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Rectangle 111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Rectangle 111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Rectangle 111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111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112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112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112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112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12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12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112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112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112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Rectangle 112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113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Line 113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Line 113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113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113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13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Rectangle 1136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Line 1137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1138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1139"/>
              <p:cNvSpPr>
                <a:spLocks noChangeArrowheads="1"/>
              </p:cNvSpPr>
              <p:nvPr/>
            </p:nvSpPr>
            <p:spPr bwMode="auto">
              <a:xfrm>
                <a:off x="1352" y="28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1140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1141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1142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1143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1144"/>
              <p:cNvSpPr>
                <a:spLocks noChangeShapeType="1"/>
              </p:cNvSpPr>
              <p:nvPr/>
            </p:nvSpPr>
            <p:spPr bwMode="auto">
              <a:xfrm>
                <a:off x="1343" y="205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1145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1146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1147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114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1149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115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115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Rectangle 1152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Rectangle 115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Rectangle 1154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Rectangle 1155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Rectangle 1156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Rectangle 115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Rectangle 1158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Rectangle 1159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Rectangle 1160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Rectangle 1161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Rectangle 1162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1163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Line 116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Line 116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Rectangle 116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Rectangle 1167"/>
              <p:cNvSpPr>
                <a:spLocks noChangeArrowheads="1"/>
              </p:cNvSpPr>
              <p:nvPr/>
            </p:nvSpPr>
            <p:spPr bwMode="auto">
              <a:xfrm>
                <a:off x="1483" y="278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Line 11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11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Rectangle 1170"/>
              <p:cNvSpPr>
                <a:spLocks noChangeArrowheads="1"/>
              </p:cNvSpPr>
              <p:nvPr/>
            </p:nvSpPr>
            <p:spPr bwMode="auto">
              <a:xfrm>
                <a:off x="1536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Rectangle 1171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1172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1173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Rectangle 117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117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Rectangle 1176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1177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1178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117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1180"/>
              <p:cNvSpPr>
                <a:spLocks noChangeShapeType="1"/>
              </p:cNvSpPr>
              <p:nvPr/>
            </p:nvSpPr>
            <p:spPr bwMode="auto">
              <a:xfrm>
                <a:off x="1843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Rectangle 118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Rectangle 118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Rectangle 118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Rectangle 118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Line 1185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1186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Rectangle 1187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1188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Rectangle 1189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Rectangle 119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Rectangle 119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119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119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Rectangle 119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119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119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Rectangle 119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Rectangle 119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119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Rectangle 120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Rectangle 12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Rectangle 120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Rectangle 12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Rectangle 12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Rectangle 12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Rectangle 12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Rectangle 12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Rectangle 12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Rectangle 12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Rectangle 12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11"/>
            <p:cNvGrpSpPr>
              <a:grpSpLocks/>
            </p:cNvGrpSpPr>
            <p:nvPr/>
          </p:nvGrpSpPr>
          <p:grpSpPr bwMode="auto">
            <a:xfrm>
              <a:off x="716" y="1270"/>
              <a:ext cx="1485" cy="1615"/>
              <a:chOff x="947" y="1436"/>
              <a:chExt cx="1485" cy="1615"/>
            </a:xfrm>
          </p:grpSpPr>
          <p:sp>
            <p:nvSpPr>
              <p:cNvPr id="112" name="Rectangle 121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21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21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215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216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217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18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19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2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221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222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223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1224"/>
              <p:cNvSpPr>
                <a:spLocks noChangeArrowheads="1"/>
              </p:cNvSpPr>
              <p:nvPr/>
            </p:nvSpPr>
            <p:spPr bwMode="auto">
              <a:xfrm>
                <a:off x="1650" y="264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225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26"/>
              <p:cNvSpPr>
                <a:spLocks noChangeShapeType="1"/>
              </p:cNvSpPr>
              <p:nvPr/>
            </p:nvSpPr>
            <p:spPr bwMode="auto">
              <a:xfrm>
                <a:off x="1817" y="167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27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28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22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23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23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3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3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123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237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38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239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40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4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1242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243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244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245"/>
              <p:cNvSpPr>
                <a:spLocks noChangeShapeType="1"/>
              </p:cNvSpPr>
              <p:nvPr/>
            </p:nvSpPr>
            <p:spPr bwMode="auto">
              <a:xfrm>
                <a:off x="1782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246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247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248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2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2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2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2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2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2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2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2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257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25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259"/>
              <p:cNvSpPr>
                <a:spLocks noChangeArrowheads="1"/>
              </p:cNvSpPr>
              <p:nvPr/>
            </p:nvSpPr>
            <p:spPr bwMode="auto">
              <a:xfrm>
                <a:off x="1149" y="298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126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26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262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2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26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26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26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26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268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269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27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27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272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273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274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275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276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277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278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279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280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281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282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83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284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285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28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28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28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289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290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291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29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29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29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29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29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29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29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29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30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0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1302"/>
              <p:cNvSpPr>
                <a:spLocks noChangeArrowheads="1"/>
              </p:cNvSpPr>
              <p:nvPr/>
            </p:nvSpPr>
            <p:spPr bwMode="auto">
              <a:xfrm>
                <a:off x="956" y="303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1303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304"/>
              <p:cNvSpPr>
                <a:spLocks noChangeShapeType="1"/>
              </p:cNvSpPr>
              <p:nvPr/>
            </p:nvSpPr>
            <p:spPr bwMode="auto">
              <a:xfrm>
                <a:off x="1492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305"/>
              <p:cNvSpPr>
                <a:spLocks noChangeShapeType="1"/>
              </p:cNvSpPr>
              <p:nvPr/>
            </p:nvSpPr>
            <p:spPr bwMode="auto">
              <a:xfrm>
                <a:off x="1501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306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307"/>
              <p:cNvSpPr>
                <a:spLocks noChangeShapeType="1"/>
              </p:cNvSpPr>
              <p:nvPr/>
            </p:nvSpPr>
            <p:spPr bwMode="auto">
              <a:xfrm>
                <a:off x="1387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308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09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10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311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312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313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314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315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31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317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318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319"/>
              <p:cNvSpPr>
                <a:spLocks noChangeShapeType="1"/>
              </p:cNvSpPr>
              <p:nvPr/>
            </p:nvSpPr>
            <p:spPr bwMode="auto">
              <a:xfrm>
                <a:off x="1764" y="171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320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132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322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323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324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1325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326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132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328"/>
              <p:cNvSpPr>
                <a:spLocks noChangeShapeType="1"/>
              </p:cNvSpPr>
              <p:nvPr/>
            </p:nvSpPr>
            <p:spPr bwMode="auto">
              <a:xfrm>
                <a:off x="1369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1329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330"/>
              <p:cNvSpPr>
                <a:spLocks noChangeShapeType="1"/>
              </p:cNvSpPr>
              <p:nvPr/>
            </p:nvSpPr>
            <p:spPr bwMode="auto">
              <a:xfrm>
                <a:off x="1281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331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33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33"/>
              <p:cNvSpPr>
                <a:spLocks noChangeShapeType="1"/>
              </p:cNvSpPr>
              <p:nvPr/>
            </p:nvSpPr>
            <p:spPr bwMode="auto">
              <a:xfrm>
                <a:off x="1220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334"/>
              <p:cNvSpPr>
                <a:spLocks noChangeArrowheads="1"/>
              </p:cNvSpPr>
              <p:nvPr/>
            </p:nvSpPr>
            <p:spPr bwMode="auto">
              <a:xfrm>
                <a:off x="1167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335"/>
              <p:cNvSpPr>
                <a:spLocks noChangeShapeType="1"/>
              </p:cNvSpPr>
              <p:nvPr/>
            </p:nvSpPr>
            <p:spPr bwMode="auto">
              <a:xfrm>
                <a:off x="1422" y="199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336"/>
              <p:cNvSpPr>
                <a:spLocks noChangeShapeType="1"/>
              </p:cNvSpPr>
              <p:nvPr/>
            </p:nvSpPr>
            <p:spPr bwMode="auto">
              <a:xfrm>
                <a:off x="1431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1337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338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339"/>
              <p:cNvSpPr>
                <a:spLocks noChangeShapeType="1"/>
              </p:cNvSpPr>
              <p:nvPr/>
            </p:nvSpPr>
            <p:spPr bwMode="auto">
              <a:xfrm>
                <a:off x="1246" y="21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134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134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34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343"/>
              <p:cNvSpPr>
                <a:spLocks noChangeShapeType="1"/>
              </p:cNvSpPr>
              <p:nvPr/>
            </p:nvSpPr>
            <p:spPr bwMode="auto">
              <a:xfrm>
                <a:off x="1132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344"/>
              <p:cNvSpPr>
                <a:spLocks noChangeShapeType="1"/>
              </p:cNvSpPr>
              <p:nvPr/>
            </p:nvSpPr>
            <p:spPr bwMode="auto">
              <a:xfrm>
                <a:off x="1141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345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346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347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348"/>
              <p:cNvSpPr>
                <a:spLocks noChangeShapeType="1"/>
              </p:cNvSpPr>
              <p:nvPr/>
            </p:nvSpPr>
            <p:spPr bwMode="auto">
              <a:xfrm>
                <a:off x="1070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1349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350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1351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352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1353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1354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1355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135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357"/>
              <p:cNvSpPr>
                <a:spLocks noChangeShapeType="1"/>
              </p:cNvSpPr>
              <p:nvPr/>
            </p:nvSpPr>
            <p:spPr bwMode="auto">
              <a:xfrm>
                <a:off x="2072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1358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135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136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36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3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3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13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3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36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36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36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36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37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37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37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37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137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37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137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137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378"/>
              <p:cNvSpPr>
                <a:spLocks noChangeShapeType="1"/>
              </p:cNvSpPr>
              <p:nvPr/>
            </p:nvSpPr>
            <p:spPr bwMode="auto">
              <a:xfrm>
                <a:off x="1905" y="162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379"/>
              <p:cNvSpPr>
                <a:spLocks noChangeShapeType="1"/>
              </p:cNvSpPr>
              <p:nvPr/>
            </p:nvSpPr>
            <p:spPr bwMode="auto">
              <a:xfrm>
                <a:off x="1914" y="161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3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3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13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384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1385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13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3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13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13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139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139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1392"/>
              <p:cNvSpPr>
                <a:spLocks noChangeArrowheads="1"/>
              </p:cNvSpPr>
              <p:nvPr/>
            </p:nvSpPr>
            <p:spPr bwMode="auto">
              <a:xfrm>
                <a:off x="1053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1393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1394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139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1396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1397"/>
              <p:cNvSpPr>
                <a:spLocks noChangeArrowheads="1"/>
              </p:cNvSpPr>
              <p:nvPr/>
            </p:nvSpPr>
            <p:spPr bwMode="auto">
              <a:xfrm>
                <a:off x="1940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1398"/>
              <p:cNvSpPr>
                <a:spLocks noChangeArrowheads="1"/>
              </p:cNvSpPr>
              <p:nvPr/>
            </p:nvSpPr>
            <p:spPr bwMode="auto">
              <a:xfrm>
                <a:off x="2045" y="238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1399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1400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140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140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40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1404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05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1406"/>
              <p:cNvSpPr>
                <a:spLocks noChangeShapeType="1"/>
              </p:cNvSpPr>
              <p:nvPr/>
            </p:nvSpPr>
            <p:spPr bwMode="auto">
              <a:xfrm>
                <a:off x="2388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1407"/>
              <p:cNvSpPr>
                <a:spLocks noChangeShapeType="1"/>
              </p:cNvSpPr>
              <p:nvPr/>
            </p:nvSpPr>
            <p:spPr bwMode="auto">
              <a:xfrm>
                <a:off x="2397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1408"/>
              <p:cNvSpPr>
                <a:spLocks noChangeShapeType="1"/>
              </p:cNvSpPr>
              <p:nvPr/>
            </p:nvSpPr>
            <p:spPr bwMode="auto">
              <a:xfrm>
                <a:off x="2098" y="15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1409"/>
              <p:cNvSpPr>
                <a:spLocks noChangeShapeType="1"/>
              </p:cNvSpPr>
              <p:nvPr/>
            </p:nvSpPr>
            <p:spPr bwMode="auto">
              <a:xfrm>
                <a:off x="2107" y="151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1410"/>
              <p:cNvSpPr>
                <a:spLocks noChangeArrowheads="1"/>
              </p:cNvSpPr>
              <p:nvPr/>
            </p:nvSpPr>
            <p:spPr bwMode="auto">
              <a:xfrm>
                <a:off x="1879" y="248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1411"/>
              <p:cNvSpPr>
                <a:spLocks noChangeShapeType="1"/>
              </p:cNvSpPr>
              <p:nvPr/>
            </p:nvSpPr>
            <p:spPr bwMode="auto">
              <a:xfrm>
                <a:off x="1984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Line 1412"/>
            <p:cNvSpPr>
              <a:spLocks noChangeShapeType="1"/>
            </p:cNvSpPr>
            <p:nvPr/>
          </p:nvSpPr>
          <p:spPr bwMode="auto">
            <a:xfrm>
              <a:off x="1762" y="1402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13"/>
            <p:cNvSpPr>
              <a:spLocks noChangeArrowheads="1"/>
            </p:cNvSpPr>
            <p:nvPr/>
          </p:nvSpPr>
          <p:spPr bwMode="auto">
            <a:xfrm>
              <a:off x="1551" y="2376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14"/>
            <p:cNvSpPr>
              <a:spLocks noChangeArrowheads="1"/>
            </p:cNvSpPr>
            <p:nvPr/>
          </p:nvSpPr>
          <p:spPr bwMode="auto">
            <a:xfrm>
              <a:off x="1692" y="2279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15"/>
            <p:cNvSpPr>
              <a:spLocks noChangeArrowheads="1"/>
            </p:cNvSpPr>
            <p:nvPr/>
          </p:nvSpPr>
          <p:spPr bwMode="auto">
            <a:xfrm>
              <a:off x="1797" y="2227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416"/>
            <p:cNvSpPr>
              <a:spLocks noChangeArrowheads="1"/>
            </p:cNvSpPr>
            <p:nvPr/>
          </p:nvSpPr>
          <p:spPr bwMode="auto">
            <a:xfrm>
              <a:off x="1885" y="2183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17"/>
            <p:cNvSpPr>
              <a:spLocks noChangeArrowheads="1"/>
            </p:cNvSpPr>
            <p:nvPr/>
          </p:nvSpPr>
          <p:spPr bwMode="auto">
            <a:xfrm>
              <a:off x="1955" y="2165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418"/>
            <p:cNvSpPr>
              <a:spLocks noChangeArrowheads="1"/>
            </p:cNvSpPr>
            <p:nvPr/>
          </p:nvSpPr>
          <p:spPr bwMode="auto">
            <a:xfrm>
              <a:off x="2008" y="2148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419"/>
            <p:cNvSpPr>
              <a:spLocks noChangeArrowheads="1"/>
            </p:cNvSpPr>
            <p:nvPr/>
          </p:nvSpPr>
          <p:spPr bwMode="auto">
            <a:xfrm>
              <a:off x="2060" y="2139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420"/>
            <p:cNvSpPr>
              <a:spLocks noChangeArrowheads="1"/>
            </p:cNvSpPr>
            <p:nvPr/>
          </p:nvSpPr>
          <p:spPr bwMode="auto">
            <a:xfrm>
              <a:off x="2096" y="213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421"/>
            <p:cNvSpPr>
              <a:spLocks noChangeArrowheads="1"/>
            </p:cNvSpPr>
            <p:nvPr/>
          </p:nvSpPr>
          <p:spPr bwMode="auto">
            <a:xfrm>
              <a:off x="2122" y="2130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422"/>
            <p:cNvSpPr>
              <a:spLocks noChangeArrowheads="1"/>
            </p:cNvSpPr>
            <p:nvPr/>
          </p:nvSpPr>
          <p:spPr bwMode="auto">
            <a:xfrm>
              <a:off x="2140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423"/>
            <p:cNvSpPr>
              <a:spLocks noChangeArrowheads="1"/>
            </p:cNvSpPr>
            <p:nvPr/>
          </p:nvSpPr>
          <p:spPr bwMode="auto">
            <a:xfrm>
              <a:off x="2166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424"/>
            <p:cNvSpPr>
              <a:spLocks noChangeArrowheads="1"/>
            </p:cNvSpPr>
            <p:nvPr/>
          </p:nvSpPr>
          <p:spPr bwMode="auto">
            <a:xfrm>
              <a:off x="2175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25"/>
            <p:cNvSpPr>
              <a:spLocks noChangeShapeType="1"/>
            </p:cNvSpPr>
            <p:nvPr/>
          </p:nvSpPr>
          <p:spPr bwMode="auto">
            <a:xfrm>
              <a:off x="1472" y="160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26"/>
            <p:cNvSpPr>
              <a:spLocks noChangeShapeType="1"/>
            </p:cNvSpPr>
            <p:nvPr/>
          </p:nvSpPr>
          <p:spPr bwMode="auto">
            <a:xfrm>
              <a:off x="1481" y="159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27"/>
            <p:cNvSpPr>
              <a:spLocks noChangeShapeType="1"/>
            </p:cNvSpPr>
            <p:nvPr/>
          </p:nvSpPr>
          <p:spPr bwMode="auto">
            <a:xfrm>
              <a:off x="1314" y="172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428"/>
            <p:cNvSpPr>
              <a:spLocks noChangeShapeType="1"/>
            </p:cNvSpPr>
            <p:nvPr/>
          </p:nvSpPr>
          <p:spPr bwMode="auto">
            <a:xfrm>
              <a:off x="1323" y="171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29"/>
            <p:cNvSpPr>
              <a:spLocks noChangeShapeType="1"/>
            </p:cNvSpPr>
            <p:nvPr/>
          </p:nvSpPr>
          <p:spPr bwMode="auto">
            <a:xfrm>
              <a:off x="1472" y="160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30"/>
            <p:cNvSpPr>
              <a:spLocks noChangeShapeType="1"/>
            </p:cNvSpPr>
            <p:nvPr/>
          </p:nvSpPr>
          <p:spPr bwMode="auto">
            <a:xfrm>
              <a:off x="1481" y="159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431"/>
            <p:cNvSpPr>
              <a:spLocks noChangeShapeType="1"/>
            </p:cNvSpPr>
            <p:nvPr/>
          </p:nvSpPr>
          <p:spPr bwMode="auto">
            <a:xfrm>
              <a:off x="1314" y="172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432"/>
            <p:cNvSpPr>
              <a:spLocks noChangeShapeType="1"/>
            </p:cNvSpPr>
            <p:nvPr/>
          </p:nvSpPr>
          <p:spPr bwMode="auto">
            <a:xfrm>
              <a:off x="1323" y="171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433"/>
            <p:cNvSpPr>
              <a:spLocks noChangeArrowheads="1"/>
            </p:cNvSpPr>
            <p:nvPr/>
          </p:nvSpPr>
          <p:spPr bwMode="auto">
            <a:xfrm>
              <a:off x="1200" y="2657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434"/>
            <p:cNvSpPr>
              <a:spLocks noChangeArrowheads="1"/>
            </p:cNvSpPr>
            <p:nvPr/>
          </p:nvSpPr>
          <p:spPr bwMode="auto">
            <a:xfrm>
              <a:off x="1410" y="2490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435"/>
            <p:cNvSpPr>
              <a:spLocks noChangeArrowheads="1"/>
            </p:cNvSpPr>
            <p:nvPr/>
          </p:nvSpPr>
          <p:spPr bwMode="auto">
            <a:xfrm>
              <a:off x="1577" y="2358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1709" y="2271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437"/>
            <p:cNvSpPr>
              <a:spLocks noChangeArrowheads="1"/>
            </p:cNvSpPr>
            <p:nvPr/>
          </p:nvSpPr>
          <p:spPr bwMode="auto">
            <a:xfrm>
              <a:off x="1814" y="2218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438"/>
            <p:cNvSpPr>
              <a:spLocks noChangeArrowheads="1"/>
            </p:cNvSpPr>
            <p:nvPr/>
          </p:nvSpPr>
          <p:spPr bwMode="auto">
            <a:xfrm>
              <a:off x="1894" y="2183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439"/>
            <p:cNvSpPr>
              <a:spLocks noChangeArrowheads="1"/>
            </p:cNvSpPr>
            <p:nvPr/>
          </p:nvSpPr>
          <p:spPr bwMode="auto">
            <a:xfrm>
              <a:off x="1964" y="2165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440"/>
            <p:cNvSpPr>
              <a:spLocks noChangeArrowheads="1"/>
            </p:cNvSpPr>
            <p:nvPr/>
          </p:nvSpPr>
          <p:spPr bwMode="auto">
            <a:xfrm>
              <a:off x="2017" y="2148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41"/>
            <p:cNvSpPr>
              <a:spLocks noChangeArrowheads="1"/>
            </p:cNvSpPr>
            <p:nvPr/>
          </p:nvSpPr>
          <p:spPr bwMode="auto">
            <a:xfrm>
              <a:off x="2060" y="2139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442"/>
            <p:cNvSpPr>
              <a:spLocks noChangeArrowheads="1"/>
            </p:cNvSpPr>
            <p:nvPr/>
          </p:nvSpPr>
          <p:spPr bwMode="auto">
            <a:xfrm>
              <a:off x="2096" y="213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43"/>
            <p:cNvSpPr>
              <a:spLocks noChangeShapeType="1"/>
            </p:cNvSpPr>
            <p:nvPr/>
          </p:nvSpPr>
          <p:spPr bwMode="auto">
            <a:xfrm>
              <a:off x="1841" y="136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44"/>
            <p:cNvSpPr>
              <a:spLocks noChangeShapeType="1"/>
            </p:cNvSpPr>
            <p:nvPr/>
          </p:nvSpPr>
          <p:spPr bwMode="auto">
            <a:xfrm>
              <a:off x="1850" y="135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445"/>
            <p:cNvSpPr>
              <a:spLocks noChangeArrowheads="1"/>
            </p:cNvSpPr>
            <p:nvPr/>
          </p:nvSpPr>
          <p:spPr bwMode="auto">
            <a:xfrm>
              <a:off x="1621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446"/>
            <p:cNvSpPr>
              <a:spLocks noChangeArrowheads="1"/>
            </p:cNvSpPr>
            <p:nvPr/>
          </p:nvSpPr>
          <p:spPr bwMode="auto">
            <a:xfrm>
              <a:off x="1744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447"/>
            <p:cNvSpPr>
              <a:spLocks noChangeArrowheads="1"/>
            </p:cNvSpPr>
            <p:nvPr/>
          </p:nvSpPr>
          <p:spPr bwMode="auto">
            <a:xfrm>
              <a:off x="1841" y="220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448"/>
            <p:cNvSpPr>
              <a:spLocks noChangeArrowheads="1"/>
            </p:cNvSpPr>
            <p:nvPr/>
          </p:nvSpPr>
          <p:spPr bwMode="auto">
            <a:xfrm>
              <a:off x="1920" y="2174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449"/>
            <p:cNvSpPr>
              <a:spLocks noChangeArrowheads="1"/>
            </p:cNvSpPr>
            <p:nvPr/>
          </p:nvSpPr>
          <p:spPr bwMode="auto">
            <a:xfrm>
              <a:off x="1981" y="2156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450"/>
            <p:cNvSpPr>
              <a:spLocks noChangeShapeType="1"/>
            </p:cNvSpPr>
            <p:nvPr/>
          </p:nvSpPr>
          <p:spPr bwMode="auto">
            <a:xfrm>
              <a:off x="1191" y="182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51"/>
            <p:cNvSpPr>
              <a:spLocks noChangeShapeType="1"/>
            </p:cNvSpPr>
            <p:nvPr/>
          </p:nvSpPr>
          <p:spPr bwMode="auto">
            <a:xfrm>
              <a:off x="1200" y="1814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452"/>
            <p:cNvSpPr>
              <a:spLocks noChangeArrowheads="1"/>
            </p:cNvSpPr>
            <p:nvPr/>
          </p:nvSpPr>
          <p:spPr bwMode="auto">
            <a:xfrm>
              <a:off x="1103" y="2718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453"/>
            <p:cNvSpPr>
              <a:spLocks noChangeArrowheads="1"/>
            </p:cNvSpPr>
            <p:nvPr/>
          </p:nvSpPr>
          <p:spPr bwMode="auto">
            <a:xfrm>
              <a:off x="1331" y="2560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454"/>
            <p:cNvSpPr>
              <a:spLocks noChangeArrowheads="1"/>
            </p:cNvSpPr>
            <p:nvPr/>
          </p:nvSpPr>
          <p:spPr bwMode="auto">
            <a:xfrm>
              <a:off x="1516" y="2411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455"/>
            <p:cNvSpPr>
              <a:spLocks noChangeArrowheads="1"/>
            </p:cNvSpPr>
            <p:nvPr/>
          </p:nvSpPr>
          <p:spPr bwMode="auto">
            <a:xfrm>
              <a:off x="1656" y="2306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56"/>
            <p:cNvSpPr>
              <a:spLocks noChangeShapeType="1"/>
            </p:cNvSpPr>
            <p:nvPr/>
          </p:nvSpPr>
          <p:spPr bwMode="auto">
            <a:xfrm>
              <a:off x="1762" y="1402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57"/>
            <p:cNvSpPr>
              <a:spLocks noChangeShapeType="1"/>
            </p:cNvSpPr>
            <p:nvPr/>
          </p:nvSpPr>
          <p:spPr bwMode="auto">
            <a:xfrm>
              <a:off x="1771" y="1393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458"/>
            <p:cNvSpPr>
              <a:spLocks noChangeShapeType="1"/>
            </p:cNvSpPr>
            <p:nvPr/>
          </p:nvSpPr>
          <p:spPr bwMode="auto">
            <a:xfrm>
              <a:off x="1551" y="1533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459"/>
            <p:cNvSpPr>
              <a:spLocks noChangeShapeType="1"/>
            </p:cNvSpPr>
            <p:nvPr/>
          </p:nvSpPr>
          <p:spPr bwMode="auto">
            <a:xfrm>
              <a:off x="1560" y="1524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460"/>
            <p:cNvSpPr>
              <a:spLocks noChangeShapeType="1"/>
            </p:cNvSpPr>
            <p:nvPr/>
          </p:nvSpPr>
          <p:spPr bwMode="auto">
            <a:xfrm>
              <a:off x="1384" y="1674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61"/>
            <p:cNvSpPr>
              <a:spLocks noChangeShapeType="1"/>
            </p:cNvSpPr>
            <p:nvPr/>
          </p:nvSpPr>
          <p:spPr bwMode="auto">
            <a:xfrm>
              <a:off x="1393" y="166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462"/>
            <p:cNvSpPr>
              <a:spLocks noChangeArrowheads="1"/>
            </p:cNvSpPr>
            <p:nvPr/>
          </p:nvSpPr>
          <p:spPr bwMode="auto">
            <a:xfrm>
              <a:off x="1261" y="262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463"/>
            <p:cNvSpPr>
              <a:spLocks noChangeArrowheads="1"/>
            </p:cNvSpPr>
            <p:nvPr/>
          </p:nvSpPr>
          <p:spPr bwMode="auto">
            <a:xfrm>
              <a:off x="1454" y="2455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464"/>
            <p:cNvSpPr>
              <a:spLocks noChangeArrowheads="1"/>
            </p:cNvSpPr>
            <p:nvPr/>
          </p:nvSpPr>
          <p:spPr bwMode="auto">
            <a:xfrm>
              <a:off x="1612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465"/>
            <p:cNvSpPr>
              <a:spLocks noChangeArrowheads="1"/>
            </p:cNvSpPr>
            <p:nvPr/>
          </p:nvSpPr>
          <p:spPr bwMode="auto">
            <a:xfrm>
              <a:off x="1735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66"/>
            <p:cNvSpPr>
              <a:spLocks noChangeShapeType="1"/>
            </p:cNvSpPr>
            <p:nvPr/>
          </p:nvSpPr>
          <p:spPr bwMode="auto">
            <a:xfrm>
              <a:off x="1823" y="1375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467"/>
            <p:cNvSpPr>
              <a:spLocks noChangeShapeType="1"/>
            </p:cNvSpPr>
            <p:nvPr/>
          </p:nvSpPr>
          <p:spPr bwMode="auto">
            <a:xfrm>
              <a:off x="1832" y="1366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1468"/>
            <p:cNvSpPr>
              <a:spLocks noChangeArrowheads="1"/>
            </p:cNvSpPr>
            <p:nvPr/>
          </p:nvSpPr>
          <p:spPr bwMode="auto">
            <a:xfrm>
              <a:off x="1612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469"/>
            <p:cNvSpPr>
              <a:spLocks noChangeArrowheads="1"/>
            </p:cNvSpPr>
            <p:nvPr/>
          </p:nvSpPr>
          <p:spPr bwMode="auto">
            <a:xfrm>
              <a:off x="1735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470"/>
            <p:cNvSpPr>
              <a:spLocks noChangeShapeType="1"/>
            </p:cNvSpPr>
            <p:nvPr/>
          </p:nvSpPr>
          <p:spPr bwMode="auto">
            <a:xfrm>
              <a:off x="646" y="1244"/>
              <a:ext cx="16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71"/>
            <p:cNvSpPr>
              <a:spLocks noChangeShapeType="1"/>
            </p:cNvSpPr>
            <p:nvPr/>
          </p:nvSpPr>
          <p:spPr bwMode="auto">
            <a:xfrm>
              <a:off x="2315" y="1244"/>
              <a:ext cx="1" cy="16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472"/>
            <p:cNvSpPr>
              <a:spLocks noChangeShapeType="1"/>
            </p:cNvSpPr>
            <p:nvPr/>
          </p:nvSpPr>
          <p:spPr bwMode="auto">
            <a:xfrm flipH="1">
              <a:off x="646" y="2911"/>
              <a:ext cx="16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473"/>
            <p:cNvSpPr>
              <a:spLocks noChangeShapeType="1"/>
            </p:cNvSpPr>
            <p:nvPr/>
          </p:nvSpPr>
          <p:spPr bwMode="auto">
            <a:xfrm flipV="1">
              <a:off x="646" y="1244"/>
              <a:ext cx="1" cy="16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74"/>
            <p:cNvSpPr>
              <a:spLocks noChangeShapeType="1"/>
            </p:cNvSpPr>
            <p:nvPr/>
          </p:nvSpPr>
          <p:spPr bwMode="auto">
            <a:xfrm>
              <a:off x="64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475"/>
            <p:cNvSpPr>
              <a:spLocks noChangeShapeType="1"/>
            </p:cNvSpPr>
            <p:nvPr/>
          </p:nvSpPr>
          <p:spPr bwMode="auto">
            <a:xfrm>
              <a:off x="725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476"/>
            <p:cNvSpPr>
              <a:spLocks noChangeArrowheads="1"/>
            </p:cNvSpPr>
            <p:nvPr/>
          </p:nvSpPr>
          <p:spPr bwMode="auto">
            <a:xfrm>
              <a:off x="655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.0</a:t>
              </a:r>
              <a:endParaRPr lang="en-US"/>
            </a:p>
          </p:txBody>
        </p:sp>
        <p:sp>
          <p:nvSpPr>
            <p:cNvPr id="79" name="Line 1477"/>
            <p:cNvSpPr>
              <a:spLocks noChangeShapeType="1"/>
            </p:cNvSpPr>
            <p:nvPr/>
          </p:nvSpPr>
          <p:spPr bwMode="auto">
            <a:xfrm>
              <a:off x="79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478"/>
            <p:cNvSpPr>
              <a:spLocks noChangeShapeType="1"/>
            </p:cNvSpPr>
            <p:nvPr/>
          </p:nvSpPr>
          <p:spPr bwMode="auto">
            <a:xfrm>
              <a:off x="875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479"/>
            <p:cNvSpPr>
              <a:spLocks noChangeShapeType="1"/>
            </p:cNvSpPr>
            <p:nvPr/>
          </p:nvSpPr>
          <p:spPr bwMode="auto">
            <a:xfrm>
              <a:off x="954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480"/>
            <p:cNvSpPr>
              <a:spLocks noChangeShapeType="1"/>
            </p:cNvSpPr>
            <p:nvPr/>
          </p:nvSpPr>
          <p:spPr bwMode="auto">
            <a:xfrm>
              <a:off x="1024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481"/>
            <p:cNvSpPr>
              <a:spLocks noChangeArrowheads="1"/>
            </p:cNvSpPr>
            <p:nvPr/>
          </p:nvSpPr>
          <p:spPr bwMode="auto">
            <a:xfrm>
              <a:off x="954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.2</a:t>
              </a:r>
              <a:endParaRPr lang="en-US"/>
            </a:p>
          </p:txBody>
        </p:sp>
        <p:sp>
          <p:nvSpPr>
            <p:cNvPr id="84" name="Line 1482"/>
            <p:cNvSpPr>
              <a:spLocks noChangeShapeType="1"/>
            </p:cNvSpPr>
            <p:nvPr/>
          </p:nvSpPr>
          <p:spPr bwMode="auto">
            <a:xfrm>
              <a:off x="1103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483"/>
            <p:cNvSpPr>
              <a:spLocks noChangeShapeType="1"/>
            </p:cNvSpPr>
            <p:nvPr/>
          </p:nvSpPr>
          <p:spPr bwMode="auto">
            <a:xfrm>
              <a:off x="1173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484"/>
            <p:cNvSpPr>
              <a:spLocks noChangeShapeType="1"/>
            </p:cNvSpPr>
            <p:nvPr/>
          </p:nvSpPr>
          <p:spPr bwMode="auto">
            <a:xfrm>
              <a:off x="1252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85"/>
            <p:cNvSpPr>
              <a:spLocks noChangeShapeType="1"/>
            </p:cNvSpPr>
            <p:nvPr/>
          </p:nvSpPr>
          <p:spPr bwMode="auto">
            <a:xfrm>
              <a:off x="1331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486"/>
            <p:cNvSpPr>
              <a:spLocks noChangeArrowheads="1"/>
            </p:cNvSpPr>
            <p:nvPr/>
          </p:nvSpPr>
          <p:spPr bwMode="auto">
            <a:xfrm>
              <a:off x="1261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.4</a:t>
              </a:r>
              <a:endParaRPr lang="en-US"/>
            </a:p>
          </p:txBody>
        </p:sp>
        <p:sp>
          <p:nvSpPr>
            <p:cNvPr id="89" name="Line 1487"/>
            <p:cNvSpPr>
              <a:spLocks noChangeShapeType="1"/>
            </p:cNvSpPr>
            <p:nvPr/>
          </p:nvSpPr>
          <p:spPr bwMode="auto">
            <a:xfrm>
              <a:off x="1402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88"/>
            <p:cNvSpPr>
              <a:spLocks noChangeShapeType="1"/>
            </p:cNvSpPr>
            <p:nvPr/>
          </p:nvSpPr>
          <p:spPr bwMode="auto">
            <a:xfrm>
              <a:off x="1481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89"/>
            <p:cNvSpPr>
              <a:spLocks noChangeShapeType="1"/>
            </p:cNvSpPr>
            <p:nvPr/>
          </p:nvSpPr>
          <p:spPr bwMode="auto">
            <a:xfrm>
              <a:off x="1560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490"/>
            <p:cNvSpPr>
              <a:spLocks noChangeShapeType="1"/>
            </p:cNvSpPr>
            <p:nvPr/>
          </p:nvSpPr>
          <p:spPr bwMode="auto">
            <a:xfrm>
              <a:off x="1630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1491"/>
            <p:cNvSpPr>
              <a:spLocks noChangeArrowheads="1"/>
            </p:cNvSpPr>
            <p:nvPr/>
          </p:nvSpPr>
          <p:spPr bwMode="auto">
            <a:xfrm>
              <a:off x="1560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.6</a:t>
              </a:r>
              <a:endParaRPr lang="en-US"/>
            </a:p>
          </p:txBody>
        </p:sp>
        <p:sp>
          <p:nvSpPr>
            <p:cNvPr id="94" name="Line 1492"/>
            <p:cNvSpPr>
              <a:spLocks noChangeShapeType="1"/>
            </p:cNvSpPr>
            <p:nvPr/>
          </p:nvSpPr>
          <p:spPr bwMode="auto">
            <a:xfrm>
              <a:off x="1709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493"/>
            <p:cNvSpPr>
              <a:spLocks noChangeShapeType="1"/>
            </p:cNvSpPr>
            <p:nvPr/>
          </p:nvSpPr>
          <p:spPr bwMode="auto">
            <a:xfrm>
              <a:off x="1788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494"/>
            <p:cNvSpPr>
              <a:spLocks noChangeArrowheads="1"/>
            </p:cNvSpPr>
            <p:nvPr/>
          </p:nvSpPr>
          <p:spPr bwMode="auto">
            <a:xfrm>
              <a:off x="1718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.7</a:t>
              </a:r>
              <a:endParaRPr lang="en-US"/>
            </a:p>
          </p:txBody>
        </p:sp>
        <p:sp>
          <p:nvSpPr>
            <p:cNvPr id="97" name="Line 1495"/>
            <p:cNvSpPr>
              <a:spLocks noChangeShapeType="1"/>
            </p:cNvSpPr>
            <p:nvPr/>
          </p:nvSpPr>
          <p:spPr bwMode="auto">
            <a:xfrm>
              <a:off x="1858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496"/>
            <p:cNvSpPr>
              <a:spLocks noChangeShapeType="1"/>
            </p:cNvSpPr>
            <p:nvPr/>
          </p:nvSpPr>
          <p:spPr bwMode="auto">
            <a:xfrm>
              <a:off x="1937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497"/>
            <p:cNvSpPr>
              <a:spLocks noChangeShapeType="1"/>
            </p:cNvSpPr>
            <p:nvPr/>
          </p:nvSpPr>
          <p:spPr bwMode="auto">
            <a:xfrm>
              <a:off x="2008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498"/>
            <p:cNvSpPr>
              <a:spLocks noChangeShapeType="1"/>
            </p:cNvSpPr>
            <p:nvPr/>
          </p:nvSpPr>
          <p:spPr bwMode="auto">
            <a:xfrm>
              <a:off x="2087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499"/>
            <p:cNvSpPr>
              <a:spLocks noChangeArrowheads="1"/>
            </p:cNvSpPr>
            <p:nvPr/>
          </p:nvSpPr>
          <p:spPr bwMode="auto">
            <a:xfrm>
              <a:off x="2017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.9</a:t>
              </a:r>
              <a:endParaRPr lang="en-US"/>
            </a:p>
          </p:txBody>
        </p:sp>
        <p:sp>
          <p:nvSpPr>
            <p:cNvPr id="102" name="Line 1500"/>
            <p:cNvSpPr>
              <a:spLocks noChangeShapeType="1"/>
            </p:cNvSpPr>
            <p:nvPr/>
          </p:nvSpPr>
          <p:spPr bwMode="auto">
            <a:xfrm>
              <a:off x="216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501"/>
            <p:cNvSpPr>
              <a:spLocks noChangeShapeType="1"/>
            </p:cNvSpPr>
            <p:nvPr/>
          </p:nvSpPr>
          <p:spPr bwMode="auto">
            <a:xfrm>
              <a:off x="2236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502"/>
            <p:cNvSpPr>
              <a:spLocks noChangeShapeType="1"/>
            </p:cNvSpPr>
            <p:nvPr/>
          </p:nvSpPr>
          <p:spPr bwMode="auto">
            <a:xfrm>
              <a:off x="2315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503"/>
            <p:cNvSpPr>
              <a:spLocks noChangeArrowheads="1"/>
            </p:cNvSpPr>
            <p:nvPr/>
          </p:nvSpPr>
          <p:spPr bwMode="auto">
            <a:xfrm>
              <a:off x="1147" y="3218"/>
              <a:ext cx="4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LoyalCH</a:t>
              </a:r>
              <a:endParaRPr lang="en-US"/>
            </a:p>
          </p:txBody>
        </p:sp>
        <p:sp>
          <p:nvSpPr>
            <p:cNvPr id="106" name="Line 1504"/>
            <p:cNvSpPr>
              <a:spLocks noChangeShapeType="1"/>
            </p:cNvSpPr>
            <p:nvPr/>
          </p:nvSpPr>
          <p:spPr bwMode="auto">
            <a:xfrm>
              <a:off x="2315" y="1902"/>
              <a:ext cx="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505"/>
            <p:cNvSpPr>
              <a:spLocks noChangeArrowheads="1"/>
            </p:cNvSpPr>
            <p:nvPr/>
          </p:nvSpPr>
          <p:spPr bwMode="auto">
            <a:xfrm>
              <a:off x="2385" y="2358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CH</a:t>
              </a:r>
              <a:endParaRPr lang="en-US"/>
            </a:p>
          </p:txBody>
        </p:sp>
        <p:sp>
          <p:nvSpPr>
            <p:cNvPr id="108" name="Line 1506"/>
            <p:cNvSpPr>
              <a:spLocks noChangeShapeType="1"/>
            </p:cNvSpPr>
            <p:nvPr/>
          </p:nvSpPr>
          <p:spPr bwMode="auto">
            <a:xfrm>
              <a:off x="2315" y="1244"/>
              <a:ext cx="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507"/>
            <p:cNvSpPr>
              <a:spLocks noChangeArrowheads="1"/>
            </p:cNvSpPr>
            <p:nvPr/>
          </p:nvSpPr>
          <p:spPr bwMode="auto">
            <a:xfrm>
              <a:off x="2385" y="1524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MM</a:t>
              </a:r>
              <a:endParaRPr lang="en-US"/>
            </a:p>
          </p:txBody>
        </p:sp>
        <p:sp>
          <p:nvSpPr>
            <p:cNvPr id="110" name="Line 1508"/>
            <p:cNvSpPr>
              <a:spLocks noChangeShapeType="1"/>
            </p:cNvSpPr>
            <p:nvPr/>
          </p:nvSpPr>
          <p:spPr bwMode="auto">
            <a:xfrm flipV="1">
              <a:off x="1632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509"/>
            <p:cNvSpPr>
              <a:spLocks noChangeShapeType="1"/>
            </p:cNvSpPr>
            <p:nvPr/>
          </p:nvSpPr>
          <p:spPr bwMode="auto">
            <a:xfrm flipH="1">
              <a:off x="648" y="1728"/>
              <a:ext cx="9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2" name="Rectangle 3"/>
          <p:cNvSpPr>
            <a:spLocks noChangeArrowheads="1"/>
          </p:cNvSpPr>
          <p:nvPr/>
        </p:nvSpPr>
        <p:spPr bwMode="auto">
          <a:xfrm>
            <a:off x="4478417" y="6105341"/>
            <a:ext cx="4288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dirty="0"/>
              <a:t>If </a:t>
            </a:r>
            <a:r>
              <a:rPr kumimoji="1" lang="en-US" dirty="0" err="1"/>
              <a:t>LoyalCH</a:t>
            </a:r>
            <a:r>
              <a:rPr kumimoji="1" lang="en-US" dirty="0"/>
              <a:t> is about .6 then </a:t>
            </a:r>
            <a:r>
              <a:rPr kumimoji="1" lang="en-US" dirty="0" err="1"/>
              <a:t>Pr</a:t>
            </a:r>
            <a:r>
              <a:rPr kumimoji="1" lang="en-US" dirty="0"/>
              <a:t>(CH) </a:t>
            </a:r>
            <a:r>
              <a:rPr kumimoji="1" lang="en-US" dirty="0">
                <a:sym typeface="Symbol" pitchFamily="18" charset="2"/>
              </a:rPr>
              <a:t></a:t>
            </a:r>
            <a:r>
              <a:rPr kumimoji="1" lang="en-US" dirty="0"/>
              <a:t> .7. </a:t>
            </a:r>
          </a:p>
        </p:txBody>
      </p:sp>
      <p:sp>
        <p:nvSpPr>
          <p:cNvPr id="1513" name="Line 1544"/>
          <p:cNvSpPr>
            <a:spLocks noChangeShapeType="1"/>
          </p:cNvSpPr>
          <p:nvPr/>
        </p:nvSpPr>
        <p:spPr bwMode="auto">
          <a:xfrm flipH="1" flipV="1">
            <a:off x="7321174" y="4979986"/>
            <a:ext cx="138111" cy="1125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14" name="TextBox 1513"/>
          <p:cNvSpPr txBox="1"/>
          <p:nvPr/>
        </p:nvSpPr>
        <p:spPr>
          <a:xfrm rot="16200000">
            <a:off x="4193173" y="3201739"/>
            <a:ext cx="118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P(Purchase)</a:t>
            </a:r>
          </a:p>
        </p:txBody>
      </p:sp>
    </p:spTree>
    <p:extLst>
      <p:ext uri="{BB962C8B-B14F-4D97-AF65-F5344CB8AC3E}">
        <p14:creationId xmlns:p14="http://schemas.microsoft.com/office/powerpoint/2010/main" val="26797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Credit Card Default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We would like to be able to predict customers that are likely to default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Possible X variables are: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Annual Income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Monthly credit card balance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 Y variable (Default) is </a:t>
            </a:r>
            <a:r>
              <a:rPr lang="en-US" u="sng" dirty="0"/>
              <a:t>categorical</a:t>
            </a:r>
            <a:r>
              <a:rPr lang="en-US" dirty="0"/>
              <a:t>: Yes or No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How do we check the relationship between Y and X?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1193</Words>
  <Application>Microsoft Office PowerPoint</Application>
  <PresentationFormat>On-screen Show (4:3)</PresentationFormat>
  <Paragraphs>187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Monotype Sorts</vt:lpstr>
      <vt:lpstr>Arial</vt:lpstr>
      <vt:lpstr>Calibri</vt:lpstr>
      <vt:lpstr>Symbol</vt:lpstr>
      <vt:lpstr>Times New Roman</vt:lpstr>
      <vt:lpstr>Wingdings</vt:lpstr>
      <vt:lpstr>Clarity</vt:lpstr>
      <vt:lpstr>Equation</vt:lpstr>
      <vt:lpstr>Classification MEthods</vt:lpstr>
      <vt:lpstr>Logistic Regression</vt:lpstr>
      <vt:lpstr>Outline</vt:lpstr>
      <vt:lpstr>Case 1: Brand Preference for Orange Juice</vt:lpstr>
      <vt:lpstr>Why not Linear Regression?</vt:lpstr>
      <vt:lpstr>Problems</vt:lpstr>
      <vt:lpstr>Solution: Use Logistic Function</vt:lpstr>
      <vt:lpstr>Logistic Regression </vt:lpstr>
      <vt:lpstr>Case 2: Credit Card Default Data</vt:lpstr>
      <vt:lpstr>The Default Dataset</vt:lpstr>
      <vt:lpstr>Why not Linear Regression?</vt:lpstr>
      <vt:lpstr>Logistic Function on Default Data</vt:lpstr>
      <vt:lpstr>Interpreting 1 </vt:lpstr>
      <vt:lpstr>Are the coefficients significant?</vt:lpstr>
      <vt:lpstr>Making Prediction</vt:lpstr>
      <vt:lpstr>Qualitative Predictors in Logistic Regression</vt:lpstr>
      <vt:lpstr>Multiple Logistic Regression</vt:lpstr>
      <vt:lpstr>Multiple Logistic Regression- Default Data</vt:lpstr>
      <vt:lpstr>Predictions</vt:lpstr>
      <vt:lpstr>An Apparent Contradiction!</vt:lpstr>
      <vt:lpstr>Students (Orange) vs. Non-students (Blue)</vt:lpstr>
      <vt:lpstr>To whom should credit be offered?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Ganapathi Ajay Korimilli</cp:lastModifiedBy>
  <cp:revision>141</cp:revision>
  <cp:lastPrinted>2013-09-10T02:43:54Z</cp:lastPrinted>
  <dcterms:created xsi:type="dcterms:W3CDTF">2013-08-14T17:09:52Z</dcterms:created>
  <dcterms:modified xsi:type="dcterms:W3CDTF">2018-02-10T02:19:10Z</dcterms:modified>
</cp:coreProperties>
</file>