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7" r:id="rId2"/>
    <p:sldId id="269" r:id="rId3"/>
    <p:sldId id="268" r:id="rId4"/>
    <p:sldId id="266" r:id="rId5"/>
    <p:sldId id="259" r:id="rId6"/>
    <p:sldId id="263" r:id="rId7"/>
    <p:sldId id="265" r:id="rId8"/>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08"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95F68453-3515-4C29-86D3-C351A068EC09}" type="datetimeFigureOut">
              <a:rPr lang="en-US" smtClean="0"/>
              <a:t>11/21/2016</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24363"/>
            <a:ext cx="5486400" cy="4191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7138"/>
            <a:ext cx="29718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5137"/>
          </a:xfrm>
          <a:prstGeom prst="rect">
            <a:avLst/>
          </a:prstGeom>
        </p:spPr>
        <p:txBody>
          <a:bodyPr vert="horz" lIns="91440" tIns="45720" rIns="91440" bIns="45720" rtlCol="0" anchor="b"/>
          <a:lstStyle>
            <a:lvl1pPr algn="r">
              <a:defRPr sz="1200"/>
            </a:lvl1pPr>
          </a:lstStyle>
          <a:p>
            <a:fld id="{8B48EE92-49F3-41FF-A584-F1DB34950AD6}" type="slidenum">
              <a:rPr lang="en-US" smtClean="0"/>
              <a:t>‹#›</a:t>
            </a:fld>
            <a:endParaRPr lang="en-US"/>
          </a:p>
        </p:txBody>
      </p:sp>
    </p:spTree>
    <p:extLst>
      <p:ext uri="{BB962C8B-B14F-4D97-AF65-F5344CB8AC3E}">
        <p14:creationId xmlns:p14="http://schemas.microsoft.com/office/powerpoint/2010/main" val="259995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8EE92-49F3-41FF-A584-F1DB34950AD6}" type="slidenum">
              <a:rPr lang="en-US" smtClean="0"/>
              <a:t>2</a:t>
            </a:fld>
            <a:endParaRPr lang="en-US"/>
          </a:p>
        </p:txBody>
      </p:sp>
    </p:spTree>
    <p:extLst>
      <p:ext uri="{BB962C8B-B14F-4D97-AF65-F5344CB8AC3E}">
        <p14:creationId xmlns:p14="http://schemas.microsoft.com/office/powerpoint/2010/main" val="142914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802817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09869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363273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333740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E0C85-4FD3-4C41-97EB-EC9101089F0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233324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BE0C85-4FD3-4C41-97EB-EC9101089F08}"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237599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BE0C85-4FD3-4C41-97EB-EC9101089F08}" type="datetimeFigureOut">
              <a:rPr lang="en-US" smtClean="0"/>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240743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BE0C85-4FD3-4C41-97EB-EC9101089F08}" type="datetimeFigureOut">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25749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0C85-4FD3-4C41-97EB-EC9101089F08}" type="datetimeFigureOut">
              <a:rPr lang="en-US" smtClean="0"/>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07117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E0C85-4FD3-4C41-97EB-EC9101089F08}"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5930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E0C85-4FD3-4C41-97EB-EC9101089F08}"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92111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0C85-4FD3-4C41-97EB-EC9101089F08}" type="datetimeFigureOut">
              <a:rPr lang="en-US" smtClean="0"/>
              <a:t>11/21/2016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E1E6-C516-4872-AEFF-EFA18960D6F6}" type="slidenum">
              <a:rPr lang="en-US" smtClean="0"/>
              <a:t>‹#›</a:t>
            </a:fld>
            <a:endParaRPr lang="en-US"/>
          </a:p>
        </p:txBody>
      </p:sp>
    </p:spTree>
    <p:extLst>
      <p:ext uri="{BB962C8B-B14F-4D97-AF65-F5344CB8AC3E}">
        <p14:creationId xmlns:p14="http://schemas.microsoft.com/office/powerpoint/2010/main" val="249967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142999"/>
          </a:xfrm>
        </p:spPr>
        <p:txBody>
          <a:bodyPr>
            <a:normAutofit fontScale="90000"/>
          </a:bodyPr>
          <a:lstStyle/>
          <a:p>
            <a:r>
              <a:rPr lang="en-US" dirty="0" smtClean="0"/>
              <a:t>My-Linh Lam Weatherford’s EDU Projects</a:t>
            </a:r>
            <a:endParaRPr lang="en-US" dirty="0"/>
          </a:p>
        </p:txBody>
      </p:sp>
      <p:sp>
        <p:nvSpPr>
          <p:cNvPr id="3" name="Subtitle 2"/>
          <p:cNvSpPr>
            <a:spLocks noGrp="1"/>
          </p:cNvSpPr>
          <p:nvPr>
            <p:ph type="subTitle" idx="1"/>
          </p:nvPr>
        </p:nvSpPr>
        <p:spPr>
          <a:xfrm>
            <a:off x="914400" y="2286000"/>
            <a:ext cx="7467600" cy="4343400"/>
          </a:xfrm>
        </p:spPr>
        <p:txBody>
          <a:bodyPr>
            <a:normAutofit fontScale="70000" lnSpcReduction="20000"/>
          </a:bodyPr>
          <a:lstStyle/>
          <a:p>
            <a:pPr algn="l"/>
            <a:r>
              <a:rPr lang="en-US" dirty="0"/>
              <a:t>Plan to have a few projects for educational of how to build</a:t>
            </a:r>
            <a:r>
              <a:rPr lang="en-US" dirty="0" smtClean="0"/>
              <a:t>, demo </a:t>
            </a:r>
            <a:r>
              <a:rPr lang="en-US" dirty="0"/>
              <a:t>or tester - devices, programming, custom circuit build and hands-on activities. These are such as Simple Electric Motor to put a Spin On It and continue running, Remote control outdoor Christmas lights using Raspberry- Pi GPIO pins with Wireless, custom circuit ,IPhone, IPad or Laptop. Also Use Raspberry-Pi GPIO pins with Scratch - programming in real time system display - Animation and LEDs circuit synch up with display . Learn components of items as needed for projects. And historical notes the first inventors found and did for life around the world. All inventors show continuing start early time through the present time based on history events</a:t>
            </a:r>
            <a:r>
              <a:rPr lang="en-US" dirty="0" smtClean="0"/>
              <a:t>.</a:t>
            </a:r>
          </a:p>
          <a:p>
            <a:pPr algn="l"/>
            <a:endParaRPr lang="en-US" sz="1400" dirty="0" smtClean="0"/>
          </a:p>
          <a:p>
            <a:pPr algn="l"/>
            <a:endParaRPr lang="en-US" sz="1400" dirty="0"/>
          </a:p>
          <a:p>
            <a:pPr algn="l"/>
            <a:endParaRPr lang="en-US" sz="1400" dirty="0" smtClean="0"/>
          </a:p>
          <a:p>
            <a:pPr algn="l"/>
            <a:endParaRPr lang="en-US" sz="1400" dirty="0"/>
          </a:p>
          <a:p>
            <a:pPr algn="l"/>
            <a:r>
              <a:rPr lang="en-US" sz="2900" dirty="0" smtClean="0"/>
              <a:t>Sources: </a:t>
            </a:r>
            <a:r>
              <a:rPr lang="en-US" sz="2900" dirty="0" smtClean="0"/>
              <a:t>Internet</a:t>
            </a:r>
            <a:endParaRPr lang="en-US" sz="2900" dirty="0"/>
          </a:p>
          <a:p>
            <a:pPr algn="l"/>
            <a:endParaRPr lang="en-US" dirty="0"/>
          </a:p>
        </p:txBody>
      </p:sp>
    </p:spTree>
    <p:extLst>
      <p:ext uri="{BB962C8B-B14F-4D97-AF65-F5344CB8AC3E}">
        <p14:creationId xmlns:p14="http://schemas.microsoft.com/office/powerpoint/2010/main" val="74612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3622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647700"/>
            <a:ext cx="457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
            <a:ext cx="20955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rot="10800000" flipV="1">
            <a:off x="1143000" y="2831067"/>
            <a:ext cx="1905000" cy="369332"/>
          </a:xfrm>
          <a:prstGeom prst="rect">
            <a:avLst/>
          </a:prstGeom>
        </p:spPr>
        <p:txBody>
          <a:bodyPr wrap="square">
            <a:spAutoFit/>
          </a:bodyPr>
          <a:lstStyle/>
          <a:p>
            <a:r>
              <a:rPr lang="en-US" dirty="0"/>
              <a:t>Alessandro Volta</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5750"/>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962400" y="2133600"/>
            <a:ext cx="4876800" cy="4216539"/>
          </a:xfrm>
          <a:prstGeom prst="rect">
            <a:avLst/>
          </a:prstGeom>
        </p:spPr>
        <p:txBody>
          <a:bodyPr wrap="square">
            <a:spAutoFit/>
          </a:bodyPr>
          <a:lstStyle/>
          <a:p>
            <a:r>
              <a:rPr lang="en-US" dirty="0"/>
              <a:t>Diagram from Volta’s 1800 paper. The pile is made using discs of silver (A) and zinc (Z) linked in series with card soaked in salt water. The positive and negative polarities of this battery are as shown. Adding more pairs of discs increases the voltage of the battery.</a:t>
            </a:r>
          </a:p>
          <a:p>
            <a:r>
              <a:rPr lang="en-US" dirty="0"/>
              <a:t>Volta found that by connecting up more and more pairs of metals connected with moist card, he could produce ever higher voltages, leading to significant electrical currents</a:t>
            </a:r>
            <a:r>
              <a:rPr lang="en-US" dirty="0" smtClean="0"/>
              <a:t>.</a:t>
            </a:r>
          </a:p>
          <a:p>
            <a:r>
              <a:rPr lang="en-US" sz="1400" dirty="0" smtClean="0"/>
              <a:t>Using alternating discs of zinc and copper, with pieces of cardboard soaked in brine between, which he called a Voltaic Pile, the metals produced electrical current, Alessandro Volta’s voltaic pile was the first battery that produced a reliable, steady current of electricity.</a:t>
            </a:r>
            <a:endParaRPr lang="en-US" sz="1400" dirty="0"/>
          </a:p>
          <a:p>
            <a:r>
              <a:rPr lang="en-US" dirty="0" smtClean="0"/>
              <a:t>And </a:t>
            </a:r>
            <a:r>
              <a:rPr lang="en-US" dirty="0"/>
              <a:t>so the electrical battery was born.</a:t>
            </a:r>
          </a:p>
        </p:txBody>
      </p:sp>
      <p:sp>
        <p:nvSpPr>
          <p:cNvPr id="4" name="Rectangle 3"/>
          <p:cNvSpPr/>
          <p:nvPr/>
        </p:nvSpPr>
        <p:spPr>
          <a:xfrm>
            <a:off x="838200" y="4419600"/>
            <a:ext cx="3276600" cy="2031325"/>
          </a:xfrm>
          <a:prstGeom prst="rect">
            <a:avLst/>
          </a:prstGeom>
        </p:spPr>
        <p:txBody>
          <a:bodyPr wrap="square">
            <a:spAutoFit/>
          </a:bodyPr>
          <a:lstStyle/>
          <a:p>
            <a:r>
              <a:rPr lang="en-US" dirty="0"/>
              <a:t>Volta’s Battery Unleashed a Wave of New Scientific Discoveries</a:t>
            </a:r>
          </a:p>
          <a:p>
            <a:r>
              <a:rPr lang="en-US" dirty="0"/>
              <a:t>The battery that Volta had invented gave chemists a very powerful new method to study substances.</a:t>
            </a:r>
          </a:p>
        </p:txBody>
      </p:sp>
      <p:sp>
        <p:nvSpPr>
          <p:cNvPr id="6" name="Rectangle 5"/>
          <p:cNvSpPr/>
          <p:nvPr/>
        </p:nvSpPr>
        <p:spPr>
          <a:xfrm>
            <a:off x="838200" y="3295471"/>
            <a:ext cx="3305175" cy="1477328"/>
          </a:xfrm>
          <a:prstGeom prst="rect">
            <a:avLst/>
          </a:prstGeom>
        </p:spPr>
        <p:txBody>
          <a:bodyPr wrap="square">
            <a:spAutoFit/>
          </a:bodyPr>
          <a:lstStyle/>
          <a:p>
            <a:r>
              <a:rPr lang="en-US" dirty="0"/>
              <a:t>In 1800, Volta described his results in a letter to Joseph Banks, at the Royal Society in London</a:t>
            </a:r>
            <a:r>
              <a:rPr lang="en-US" dirty="0" smtClean="0"/>
              <a:t>.</a:t>
            </a:r>
          </a:p>
          <a:p>
            <a:endParaRPr lang="en-US" dirty="0"/>
          </a:p>
        </p:txBody>
      </p:sp>
    </p:spTree>
    <p:extLst>
      <p:ext uri="{BB962C8B-B14F-4D97-AF65-F5344CB8AC3E}">
        <p14:creationId xmlns:p14="http://schemas.microsoft.com/office/powerpoint/2010/main" val="296813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2845475"/>
            <a:ext cx="2971800" cy="2031325"/>
          </a:xfrm>
          <a:prstGeom prst="rect">
            <a:avLst/>
          </a:prstGeom>
          <a:noFill/>
        </p:spPr>
        <p:txBody>
          <a:bodyPr wrap="square" rtlCol="0">
            <a:spAutoFit/>
          </a:bodyPr>
          <a:lstStyle/>
          <a:p>
            <a:r>
              <a:rPr lang="en-US" dirty="0" smtClean="0"/>
              <a:t>Starting in the center of the battery, take insulated wire wrap it 12 through 15 times turn around battery to form a coil. Remove insulation from the same side of each wire</a:t>
            </a:r>
          </a:p>
          <a:p>
            <a:endParaRPr lang="en-US" dirty="0"/>
          </a:p>
        </p:txBody>
      </p:sp>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77825"/>
            <a:ext cx="2560637"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137" y="331787"/>
            <a:ext cx="26860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6881"/>
            <a:ext cx="2228850" cy="1919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0" y="4876800"/>
            <a:ext cx="18669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909638" y="4984075"/>
            <a:ext cx="2447924"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799" y="533400"/>
            <a:ext cx="3140075" cy="372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149225"/>
            <a:ext cx="31273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850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85800"/>
            <a:ext cx="2667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325" y="733425"/>
            <a:ext cx="2514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895600"/>
            <a:ext cx="46101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944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r>
              <a:rPr lang="en-US" dirty="0"/>
              <a:t>How Does an Electric Motor Works</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705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20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1" y="304800"/>
            <a:ext cx="16764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9474" y="228600"/>
            <a:ext cx="1400175" cy="2351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410201" y="2114550"/>
            <a:ext cx="2452686" cy="369332"/>
          </a:xfrm>
          <a:prstGeom prst="rect">
            <a:avLst/>
          </a:prstGeom>
        </p:spPr>
        <p:txBody>
          <a:bodyPr wrap="square">
            <a:spAutoFit/>
          </a:bodyPr>
          <a:lstStyle/>
          <a:p>
            <a:r>
              <a:rPr lang="en-US" dirty="0">
                <a:solidFill>
                  <a:srgbClr val="0070C0"/>
                </a:solidFill>
              </a:rPr>
              <a:t>William Sturgeon</a:t>
            </a:r>
          </a:p>
        </p:txBody>
      </p:sp>
      <p:sp>
        <p:nvSpPr>
          <p:cNvPr id="3" name="Rectangle 2"/>
          <p:cNvSpPr/>
          <p:nvPr/>
        </p:nvSpPr>
        <p:spPr>
          <a:xfrm>
            <a:off x="5715000" y="2667000"/>
            <a:ext cx="2971799" cy="3139321"/>
          </a:xfrm>
          <a:prstGeom prst="rect">
            <a:avLst/>
          </a:prstGeom>
        </p:spPr>
        <p:txBody>
          <a:bodyPr wrap="square">
            <a:spAutoFit/>
          </a:bodyPr>
          <a:lstStyle/>
          <a:p>
            <a:r>
              <a:rPr lang="en-US" dirty="0"/>
              <a:t>The first artificial electromagnet, invented by Sturgeon in 1824. Sturgeon`s original drawing from his 1824 paper to the British Royal Society of Arts, Manufactures, and Commerce. The magnet was made of 18 turns of bare copper wire (insulated wire had not yet been invented</a:t>
            </a:r>
            <a:r>
              <a:rPr lang="en-US" dirty="0" smtClean="0"/>
              <a:t>).</a:t>
            </a:r>
            <a:endParaRPr lang="en-US" dirty="0"/>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
            <a:ext cx="311467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191" y="381000"/>
            <a:ext cx="16954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rot="10800000" flipV="1">
            <a:off x="3505189" y="3829374"/>
            <a:ext cx="2286010" cy="2308324"/>
          </a:xfrm>
          <a:prstGeom prst="rect">
            <a:avLst/>
          </a:prstGeom>
        </p:spPr>
        <p:txBody>
          <a:bodyPr wrap="square">
            <a:spAutoFit/>
          </a:bodyPr>
          <a:lstStyle/>
          <a:p>
            <a:r>
              <a:rPr lang="en-US" dirty="0"/>
              <a:t>Above: one of Joseph Henry's magnets, something which inspired Davenport </a:t>
            </a:r>
          </a:p>
          <a:p>
            <a:r>
              <a:rPr lang="en-US" dirty="0"/>
              <a:t>Learn more about the Smalley-Davenport Shop in Brandon (Forestdale) </a:t>
            </a:r>
          </a:p>
        </p:txBody>
      </p:sp>
      <p:sp>
        <p:nvSpPr>
          <p:cNvPr id="6" name="TextBox 5"/>
          <p:cNvSpPr txBox="1"/>
          <p:nvPr/>
        </p:nvSpPr>
        <p:spPr>
          <a:xfrm>
            <a:off x="152399" y="4876800"/>
            <a:ext cx="3352789" cy="1415772"/>
          </a:xfrm>
          <a:prstGeom prst="rect">
            <a:avLst/>
          </a:prstGeom>
          <a:noFill/>
        </p:spPr>
        <p:txBody>
          <a:bodyPr wrap="square" rtlCol="0">
            <a:spAutoFit/>
          </a:bodyPr>
          <a:lstStyle/>
          <a:p>
            <a:r>
              <a:rPr lang="en-US" sz="1200" dirty="0" smtClean="0"/>
              <a:t>Following  Sturgeon’s work, a commutator-type direct-current electric motor made with the intention of commercial use was build by the American inventor </a:t>
            </a:r>
            <a:r>
              <a:rPr lang="en-US" sz="1400" dirty="0" smtClean="0">
                <a:solidFill>
                  <a:srgbClr val="0070C0"/>
                </a:solidFill>
              </a:rPr>
              <a:t>Thomas Davenport</a:t>
            </a:r>
            <a:r>
              <a:rPr lang="en-US" sz="1200" dirty="0" smtClean="0"/>
              <a:t>, which he patented in 1837.  The motor ran up to 600 revolutions per minutes and powered machine tools and printing press.</a:t>
            </a:r>
          </a:p>
        </p:txBody>
      </p:sp>
    </p:spTree>
    <p:extLst>
      <p:ext uri="{BB962C8B-B14F-4D97-AF65-F5344CB8AC3E}">
        <p14:creationId xmlns:p14="http://schemas.microsoft.com/office/powerpoint/2010/main" val="341377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2418</TotalTime>
  <Words>496</Words>
  <Application>Microsoft Office PowerPoint</Application>
  <PresentationFormat>On-screen Show (4:3)</PresentationFormat>
  <Paragraphs>23</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My-Linh Lam Weatherford’s EDU Projects</vt:lpstr>
      <vt:lpstr>PowerPoint Presentation</vt:lpstr>
      <vt:lpstr>PowerPoint Presentation</vt:lpstr>
      <vt:lpstr>PowerPoint Presentation</vt:lpstr>
      <vt:lpstr>PowerPoint Presentation</vt:lpstr>
      <vt:lpstr>How Does an Electric Motor Works?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My-Linh Lam Weatherford’s EDU Projects</dc:title>
  <dc:creator>Shaun</dc:creator>
  <cp:lastModifiedBy>Shaun</cp:lastModifiedBy>
  <cp:revision>27</cp:revision>
  <cp:lastPrinted>2016-11-22T00:56:35Z</cp:lastPrinted>
  <dcterms:created xsi:type="dcterms:W3CDTF">2016-11-21T21:56:13Z</dcterms:created>
  <dcterms:modified xsi:type="dcterms:W3CDTF">2016-11-23T15:35:02Z</dcterms:modified>
</cp:coreProperties>
</file>