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40273-F493-4A9A-BCBD-8EBC65D1B095}" v="2841" dt="2020-03-05T03:13:11.594"/>
    <p1510:client id="{DF969F59-184F-4D49-BF4F-AE238EE9E3D6}" v="1" dt="2020-03-05T03:13:51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2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cs typeface="Calibri Light"/>
              </a:rPr>
              <a:t>Code Brutus: Docker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>
                <a:cs typeface="Calibri"/>
              </a:rPr>
              <a:t>Containers Linux </a:t>
            </a:r>
            <a:r>
              <a:rPr lang="de-DE" err="1">
                <a:cs typeface="Calibri"/>
              </a:rPr>
              <a:t>com</a:t>
            </a:r>
            <a:r>
              <a:rPr lang="de-DE">
                <a:cs typeface="Calibri"/>
              </a:rPr>
              <a:t> Docker 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11BC5-AAE0-492F-8766-5D70A3D3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Containers Linux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D5285-AD97-41D5-8A8F-C2A84BD8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200">
                <a:ea typeface="+mn-lt"/>
                <a:cs typeface="+mn-lt"/>
              </a:rPr>
              <a:t>Um container Linux é um conjunto de um ou mais processos organizados isoladamente do sistema (</a:t>
            </a:r>
            <a:r>
              <a:rPr lang="pt-BR" sz="3200" err="1">
                <a:ea typeface="+mn-lt"/>
                <a:cs typeface="+mn-lt"/>
              </a:rPr>
              <a:t>Red</a:t>
            </a:r>
            <a:r>
              <a:rPr lang="pt-BR" sz="3200">
                <a:ea typeface="+mn-lt"/>
                <a:cs typeface="+mn-lt"/>
              </a:rPr>
              <a:t> </a:t>
            </a:r>
            <a:r>
              <a:rPr lang="pt-BR" sz="3200" err="1">
                <a:ea typeface="+mn-lt"/>
                <a:cs typeface="+mn-lt"/>
              </a:rPr>
              <a:t>Hat</a:t>
            </a:r>
            <a:r>
              <a:rPr lang="pt-BR" sz="3200">
                <a:ea typeface="+mn-lt"/>
                <a:cs typeface="+mn-lt"/>
              </a:rPr>
              <a:t>).</a:t>
            </a:r>
            <a:endParaRPr lang="pt-BR" sz="3200">
              <a:cs typeface="Calibri"/>
            </a:endParaRPr>
          </a:p>
          <a:p>
            <a:r>
              <a:rPr lang="pt-BR" sz="3200">
                <a:cs typeface="Calibri"/>
              </a:rPr>
              <a:t>não são máquinas virtuais (VMware, Oracle </a:t>
            </a:r>
            <a:r>
              <a:rPr lang="pt-BR" sz="3200" err="1">
                <a:cs typeface="Calibri"/>
              </a:rPr>
              <a:t>VirtualBox</a:t>
            </a:r>
            <a:r>
              <a:rPr lang="pt-BR" sz="3200">
                <a:cs typeface="Calibri"/>
              </a:rPr>
              <a:t>);</a:t>
            </a:r>
          </a:p>
          <a:p>
            <a:r>
              <a:rPr lang="pt-BR" sz="3200">
                <a:cs typeface="Calibri"/>
              </a:rPr>
              <a:t>são processos isolados com sistemas de arquivo isolados;</a:t>
            </a:r>
          </a:p>
          <a:p>
            <a:r>
              <a:rPr lang="pt-BR" sz="3200">
                <a:cs typeface="Calibri"/>
              </a:rPr>
              <a:t>é algo no meio do caminho entre um VM e o </a:t>
            </a:r>
            <a:r>
              <a:rPr lang="pt-BR" sz="3200" err="1">
                <a:cs typeface="Calibri"/>
              </a:rPr>
              <a:t>chroot</a:t>
            </a:r>
            <a:r>
              <a:rPr lang="pt-BR" sz="3200">
                <a:cs typeface="Calibri"/>
              </a:rPr>
              <a:t>;</a:t>
            </a:r>
          </a:p>
          <a:p>
            <a:r>
              <a:rPr lang="pt-BR" sz="3200">
                <a:cs typeface="Calibri"/>
              </a:rPr>
              <a:t>usa o kernel do sistema hospedeiro, mas seus processos são segregados;</a:t>
            </a:r>
          </a:p>
          <a:p>
            <a:r>
              <a:rPr lang="pt-BR" sz="3200">
                <a:cs typeface="Calibri"/>
              </a:rPr>
              <a:t>o Docker não é a única implementação (LXS, </a:t>
            </a:r>
            <a:r>
              <a:rPr lang="en"/>
              <a:t>Apache Mesos</a:t>
            </a:r>
            <a:r>
              <a:rPr lang="pt-BR" sz="3200"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7471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E0565-1AA6-46D7-89A5-94EAFC28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Vantagens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30A52-3ABD-42B1-ACBF-85C5916B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>
                <a:ea typeface="+mn-lt"/>
                <a:cs typeface="+mn-lt"/>
              </a:rPr>
              <a:t>eliminam problemas com diferenças entre ambientes;</a:t>
            </a:r>
            <a:endParaRPr lang="pt-BR"/>
          </a:p>
          <a:p>
            <a:r>
              <a:rPr lang="pt-BR" sz="3200">
                <a:cs typeface="Calibri"/>
              </a:rPr>
              <a:t>elimina conflitos entre diferentes tecnologias;</a:t>
            </a:r>
          </a:p>
          <a:p>
            <a:r>
              <a:rPr lang="pt-BR" sz="3200">
                <a:cs typeface="Calibri"/>
              </a:rPr>
              <a:t>mais fáceis de configurar (alto nível de automação);</a:t>
            </a:r>
          </a:p>
          <a:p>
            <a:r>
              <a:rPr lang="pt-BR" sz="3200">
                <a:cs typeface="Calibri"/>
              </a:rPr>
              <a:t>são leves (só tem o que deve ser diferente);</a:t>
            </a:r>
          </a:p>
          <a:p>
            <a:r>
              <a:rPr lang="pt-BR" sz="3200">
                <a:cs typeface="Calibri"/>
              </a:rPr>
              <a:t>são portáveis (as imagens podem ser construídas em qualquer SO);</a:t>
            </a:r>
          </a:p>
          <a:p>
            <a:r>
              <a:rPr lang="pt-BR" sz="3200">
                <a:cs typeface="Calibri"/>
              </a:rPr>
              <a:t>são "limitáveis" (posso estabelecer limites de hardware e rede).</a:t>
            </a:r>
          </a:p>
        </p:txBody>
      </p:sp>
    </p:spTree>
    <p:extLst>
      <p:ext uri="{BB962C8B-B14F-4D97-AF65-F5344CB8AC3E}">
        <p14:creationId xmlns:p14="http://schemas.microsoft.com/office/powerpoint/2010/main" val="238469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9261A-40B4-48D6-8A53-0EAA587E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Docker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69FB6-8671-43DA-87A7-CA7919A4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>
                <a:cs typeface="Calibri"/>
              </a:rPr>
              <a:t>Uma solução completa para a gestão de containers;</a:t>
            </a:r>
          </a:p>
          <a:p>
            <a:r>
              <a:rPr lang="pt-BR" sz="3200">
                <a:cs typeface="Calibri"/>
              </a:rPr>
              <a:t>Possui ferramentas para criar, modificar, rodar e distribuir imagens e containers;</a:t>
            </a:r>
          </a:p>
        </p:txBody>
      </p:sp>
    </p:spTree>
    <p:extLst>
      <p:ext uri="{BB962C8B-B14F-4D97-AF65-F5344CB8AC3E}">
        <p14:creationId xmlns:p14="http://schemas.microsoft.com/office/powerpoint/2010/main" val="17133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C14EF-A807-479C-BF07-BA10EBF3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Imagem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19741-DFC7-4873-9783-AB21026E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uma imagem é uma receita/molde para a criação de um container;</a:t>
            </a:r>
          </a:p>
          <a:p>
            <a:r>
              <a:rPr lang="pt-BR">
                <a:cs typeface="Calibri"/>
              </a:rPr>
              <a:t>são constituídos por camadas (cada nova camada na pilha adiciona novas características);</a:t>
            </a:r>
          </a:p>
          <a:p>
            <a:r>
              <a:rPr lang="pt-BR">
                <a:cs typeface="Calibri"/>
              </a:rPr>
              <a:t>são armazenadas em repositórios chamados registries o mais famoso é o Docker Hub (</a:t>
            </a:r>
            <a:r>
              <a:rPr lang="pt-BR">
                <a:ea typeface="+mn-lt"/>
                <a:cs typeface="+mn-lt"/>
                <a:hlinkClick r:id="rId2"/>
              </a:rPr>
              <a:t>https://hub.docker.com/</a:t>
            </a:r>
            <a:r>
              <a:rPr lang="pt-BR">
                <a:ea typeface="+mn-lt"/>
                <a:cs typeface="+mn-lt"/>
              </a:rPr>
              <a:t>);</a:t>
            </a:r>
          </a:p>
          <a:p>
            <a:r>
              <a:rPr lang="pt-BR">
                <a:cs typeface="Calibri"/>
              </a:rPr>
              <a:t>existem milhares de imagens prontas paras ambientes de desenvolvimento (Node, Swift, .NET) e para bases de dados (MySQL, </a:t>
            </a:r>
            <a:r>
              <a:rPr lang="pt-BR" err="1">
                <a:cs typeface="Calibri"/>
              </a:rPr>
              <a:t>MariaDB</a:t>
            </a:r>
            <a:r>
              <a:rPr lang="pt-BR">
                <a:cs typeface="Calibri"/>
              </a:rPr>
              <a:t>, SQL </a:t>
            </a:r>
            <a:r>
              <a:rPr lang="pt-BR" err="1">
                <a:cs typeface="Calibri"/>
              </a:rPr>
              <a:t>Sever</a:t>
            </a:r>
            <a:r>
              <a:rPr lang="pt-BR"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711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CAAA-06CD-4059-91AC-6F2366ED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Container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384F9-05F3-42A8-B328-F7FE2CA9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>
                <a:cs typeface="Calibri"/>
              </a:rPr>
              <a:t>são instâncias de imagens (pode haver mais de uma e elas podem ser diferentes);</a:t>
            </a:r>
          </a:p>
          <a:p>
            <a:r>
              <a:rPr lang="pt-BR" sz="3200">
                <a:cs typeface="Calibri"/>
              </a:rPr>
              <a:t>só posso criar um container a partir de uma imagem;</a:t>
            </a:r>
          </a:p>
          <a:p>
            <a:r>
              <a:rPr lang="pt-BR" sz="3200">
                <a:cs typeface="Calibri"/>
              </a:rPr>
              <a:t>posso me comunicar com os containers através de endereços e portas (vão se comportar como um servidor remoto);</a:t>
            </a:r>
          </a:p>
          <a:p>
            <a:r>
              <a:rPr lang="pt-BR" sz="3200">
                <a:cs typeface="Calibri"/>
              </a:rPr>
              <a:t>vários sistemas de hospedagem já oferecem subir containers inteiros.</a:t>
            </a:r>
          </a:p>
        </p:txBody>
      </p:sp>
    </p:spTree>
    <p:extLst>
      <p:ext uri="{BB962C8B-B14F-4D97-AF65-F5344CB8AC3E}">
        <p14:creationId xmlns:p14="http://schemas.microsoft.com/office/powerpoint/2010/main" val="24142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Code Brutus: Docker</vt:lpstr>
      <vt:lpstr>Containers Linux</vt:lpstr>
      <vt:lpstr>Vantagens</vt:lpstr>
      <vt:lpstr>Docker</vt:lpstr>
      <vt:lpstr>Imagem</vt:lpstr>
      <vt:lpstr>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2020-03-05T01:22:10Z</dcterms:created>
  <dcterms:modified xsi:type="dcterms:W3CDTF">2020-03-05T09:30:41Z</dcterms:modified>
</cp:coreProperties>
</file>