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" userId="e5bb84d119d772cb" providerId="LiveId" clId="{0825D36A-B255-4A1B-8745-B1305EFFE528}"/>
    <pc:docChg chg="modSld">
      <pc:chgData name="max" userId="e5bb84d119d772cb" providerId="LiveId" clId="{0825D36A-B255-4A1B-8745-B1305EFFE528}" dt="2022-12-05T07:13:06.111" v="25" actId="20577"/>
      <pc:docMkLst>
        <pc:docMk/>
      </pc:docMkLst>
      <pc:sldChg chg="modSp mod">
        <pc:chgData name="max" userId="e5bb84d119d772cb" providerId="LiveId" clId="{0825D36A-B255-4A1B-8745-B1305EFFE528}" dt="2022-12-05T07:11:48.810" v="0" actId="20577"/>
        <pc:sldMkLst>
          <pc:docMk/>
          <pc:sldMk cId="0" sldId="257"/>
        </pc:sldMkLst>
        <pc:spChg chg="mod">
          <ac:chgData name="max" userId="e5bb84d119d772cb" providerId="LiveId" clId="{0825D36A-B255-4A1B-8745-B1305EFFE528}" dt="2022-12-05T07:11:48.810" v="0" actId="20577"/>
          <ac:spMkLst>
            <pc:docMk/>
            <pc:sldMk cId="0" sldId="257"/>
            <ac:spMk id="284" creationId="{00000000-0000-0000-0000-000000000000}"/>
          </ac:spMkLst>
        </pc:spChg>
      </pc:sldChg>
      <pc:sldChg chg="modSp mod">
        <pc:chgData name="max" userId="e5bb84d119d772cb" providerId="LiveId" clId="{0825D36A-B255-4A1B-8745-B1305EFFE528}" dt="2022-12-05T07:13:06.111" v="25" actId="20577"/>
        <pc:sldMkLst>
          <pc:docMk/>
          <pc:sldMk cId="0" sldId="266"/>
        </pc:sldMkLst>
        <pc:spChg chg="mod">
          <ac:chgData name="max" userId="e5bb84d119d772cb" providerId="LiveId" clId="{0825D36A-B255-4A1B-8745-B1305EFFE528}" dt="2022-12-05T07:13:06.111" v="25" actId="20577"/>
          <ac:spMkLst>
            <pc:docMk/>
            <pc:sldMk cId="0" sldId="266"/>
            <ac:spMk id="3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a474b13ddd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a474b13ddd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a4fccdc60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a4fccdc60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4e5e84f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4e5e84f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4e5e84f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a4e5e84f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4e5e84f6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a4e5e84f6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4fccdc60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4fccdc60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a474b13dd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a474b13dd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a474b13ddd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a474b13ddd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a4fccdc60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a4fccdc60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474b13ddd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a474b13ddd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Analysis of US Diabetes Data</a:t>
            </a:r>
            <a:endParaRPr sz="43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 Lawless, Max Stevens, Zack Lasek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the obese patients experience diabetes at a higher rate?</a:t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100" y="1528188"/>
            <a:ext cx="6930650" cy="34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6" name="Google Shape;346;p23"/>
          <p:cNvSpPr txBox="1">
            <a:spLocks noGrp="1"/>
          </p:cNvSpPr>
          <p:nvPr>
            <p:ph type="body" idx="1"/>
          </p:nvPr>
        </p:nvSpPr>
        <p:spPr>
          <a:xfrm>
            <a:off x="1056750" y="18181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 dirty="0"/>
              <a:t>Diabetes is a complex metabolic disorder which cannot be attributed to a sole factor. Some of these factors are age group, preexisting conditions, and health issues/factors.</a:t>
            </a:r>
            <a:endParaRPr sz="5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600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600" dirty="0"/>
              <a:t>As seen through this analysis, there are some commonalities between age groups, risk factors, etc.</a:t>
            </a:r>
            <a:endParaRPr sz="56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600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600" dirty="0"/>
              <a:t>However, not all factors have a perfect or very </a:t>
            </a:r>
            <a:r>
              <a:rPr lang="en" sz="5600"/>
              <a:t>strong correlation, </a:t>
            </a:r>
            <a:r>
              <a:rPr lang="en" sz="5600" dirty="0"/>
              <a:t>so it is hard to determine which factors are the most important and how much certain variables affect being diagnosed or not.</a:t>
            </a:r>
            <a:endParaRPr sz="5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problem?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489175" y="1671275"/>
            <a:ext cx="4776900" cy="3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We worked to better understand the effect of diabetes on groups of people as well as what groups could be more susceptible to being diagnosed with diabetes. </a:t>
            </a:r>
            <a:endParaRPr sz="1500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What percentage of people in the data have diabetes?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What is the distribution of the age group for the diabetes data?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Which age group is more likely to be diagnosed with diabetes?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Do preexisting conditions like obesity play a factor in the likelihood of being diagnosed with diabetes?</a:t>
            </a:r>
            <a:endParaRPr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Is there a correlation between BMI and Diabetes Pedigree Function?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525" y="2194250"/>
            <a:ext cx="2953801" cy="1534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195725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Original Data includes: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11 columns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768 rows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Columns include “Glucose”, “BloodSugar”, “BloodPressure”, etc.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Dataset uses dummy variables for “BloodSugar”, “Obesity”, and “AgeGroup” 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BloodSugar - (1 = High, 0 = Normal)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Obesity - (1 = Obese, 0 = Not Obese)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AgeGroup - (1 = Adult, 0 = Young Adult)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Preprocessing Data in Python: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Dropped unnecessary columns for ease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Dropped the “SkinThickness” and “Insulin” columns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Now there are 9 columns being used</a:t>
            </a:r>
            <a:endParaRPr sz="15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225" y="496175"/>
            <a:ext cx="2662650" cy="1420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802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Pandas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Matplotlib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Numpy</a:t>
            </a:r>
            <a:endParaRPr sz="18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75" y="1892613"/>
            <a:ext cx="4157025" cy="21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75" y="1750275"/>
            <a:ext cx="2098589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526" y="1750275"/>
            <a:ext cx="200947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5375" y="1750275"/>
            <a:ext cx="203235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our data - What is the percentage of patients with diabetes?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250" y="1597875"/>
            <a:ext cx="432110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our Data - What are the age groups in our dataset?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475" y="1597875"/>
            <a:ext cx="432110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correlation between BMI and Diabetes Pedigree Function?</a:t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2833300" y="2637150"/>
            <a:ext cx="163500" cy="181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775" y="1663075"/>
            <a:ext cx="4321101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/>
          <p:nvPr/>
        </p:nvSpPr>
        <p:spPr>
          <a:xfrm>
            <a:off x="5121700" y="2756975"/>
            <a:ext cx="250500" cy="175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 txBox="1">
            <a:spLocks noGrp="1"/>
          </p:cNvSpPr>
          <p:nvPr>
            <p:ph type="body" idx="1"/>
          </p:nvPr>
        </p:nvSpPr>
        <p:spPr>
          <a:xfrm>
            <a:off x="54475" y="2092325"/>
            <a:ext cx="46422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BMI (Body Mass Index):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Is a measure of body fatness derived from weight and height.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Diabetes Pedigree Function: 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Is a measure of how likely diabetes is based on history of relatives. 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prevalent is diabetes by age group?</a:t>
            </a:r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675" y="1597875"/>
            <a:ext cx="648165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Nunito</vt:lpstr>
      <vt:lpstr>Maven Pro</vt:lpstr>
      <vt:lpstr>Momentum</vt:lpstr>
      <vt:lpstr>Analysis of US Diabetes Data</vt:lpstr>
      <vt:lpstr>What’s the problem?</vt:lpstr>
      <vt:lpstr>Data</vt:lpstr>
      <vt:lpstr>Libraries Used</vt:lpstr>
      <vt:lpstr>Code</vt:lpstr>
      <vt:lpstr>Breakdown of our data - What is the percentage of patients with diabetes?</vt:lpstr>
      <vt:lpstr>Breakdown of our Data - What are the age groups in our dataset?</vt:lpstr>
      <vt:lpstr>Is there a correlation between BMI and Diabetes Pedigree Function?</vt:lpstr>
      <vt:lpstr>How prevalent is diabetes by age group?</vt:lpstr>
      <vt:lpstr>Do the obese patients experience diabetes at a higher rate?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US Diabetes Data</dc:title>
  <cp:lastModifiedBy>max</cp:lastModifiedBy>
  <cp:revision>1</cp:revision>
  <dcterms:modified xsi:type="dcterms:W3CDTF">2022-12-05T07:13:06Z</dcterms:modified>
</cp:coreProperties>
</file>